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79" r:id="rId4"/>
    <p:sldId id="263" r:id="rId5"/>
    <p:sldId id="268" r:id="rId6"/>
    <p:sldId id="282" r:id="rId7"/>
    <p:sldId id="280" r:id="rId8"/>
    <p:sldId id="278" r:id="rId9"/>
    <p:sldId id="269" r:id="rId10"/>
    <p:sldId id="283" r:id="rId11"/>
    <p:sldId id="284" r:id="rId12"/>
    <p:sldId id="285" r:id="rId13"/>
    <p:sldId id="286" r:id="rId14"/>
    <p:sldId id="287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F70"/>
    <a:srgbClr val="519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2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D12E7-2768-4FB1-A042-B0BF2E334D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BC6E3-486A-4132-AF40-4C4AFDC98AD4}">
      <dgm:prSet custT="1"/>
      <dgm:spPr>
        <a:solidFill>
          <a:srgbClr val="796F70"/>
        </a:solidFill>
      </dgm:spPr>
      <dgm:t>
        <a:bodyPr/>
        <a:lstStyle/>
        <a:p>
          <a:endParaRPr lang="en-US" sz="1800" b="1" dirty="0" smtClean="0"/>
        </a:p>
        <a:p>
          <a:r>
            <a:rPr lang="en-US" sz="2400" b="1" dirty="0" smtClean="0">
              <a:solidFill>
                <a:schemeClr val="tx1"/>
              </a:solidFill>
            </a:rPr>
            <a:t>Competitiveness Unit Suriname</a:t>
          </a:r>
        </a:p>
        <a:p>
          <a:r>
            <a:rPr lang="en-US" sz="1400" b="1" dirty="0" smtClean="0"/>
            <a:t> </a:t>
          </a:r>
          <a:endParaRPr lang="en-US" sz="1400" b="1" dirty="0"/>
        </a:p>
      </dgm:t>
    </dgm:pt>
    <dgm:pt modelId="{40290455-0881-494C-B825-C60D7E21EC99}" type="parTrans" cxnId="{B087216E-0D98-4599-9164-C9F0469C0C5E}">
      <dgm:prSet/>
      <dgm:spPr/>
      <dgm:t>
        <a:bodyPr/>
        <a:lstStyle/>
        <a:p>
          <a:endParaRPr lang="en-US"/>
        </a:p>
      </dgm:t>
    </dgm:pt>
    <dgm:pt modelId="{0E4CC78A-B658-434D-9401-B6287007FD82}" type="sibTrans" cxnId="{B087216E-0D98-4599-9164-C9F0469C0C5E}">
      <dgm:prSet/>
      <dgm:spPr/>
      <dgm:t>
        <a:bodyPr/>
        <a:lstStyle/>
        <a:p>
          <a:endParaRPr lang="en-US"/>
        </a:p>
      </dgm:t>
    </dgm:pt>
    <dgm:pt modelId="{F4039A61-AB7F-4462-B462-7C9EC1798C1C}">
      <dgm:prSet custT="1"/>
      <dgm:spPr>
        <a:solidFill>
          <a:schemeClr val="bg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I.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Business Climate Reform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4EEDF7D-9C8C-47AD-8FAE-7564F8243279}" type="parTrans" cxnId="{D59D16C5-FBCF-4CEE-81B0-F6E2016ACB51}">
      <dgm:prSet/>
      <dgm:spPr/>
      <dgm:t>
        <a:bodyPr/>
        <a:lstStyle/>
        <a:p>
          <a:endParaRPr lang="en-US"/>
        </a:p>
      </dgm:t>
    </dgm:pt>
    <dgm:pt modelId="{36ADB56C-FFAD-42C0-803C-F2F4DF7AAA4D}" type="sibTrans" cxnId="{D59D16C5-FBCF-4CEE-81B0-F6E2016ACB51}">
      <dgm:prSet/>
      <dgm:spPr/>
      <dgm:t>
        <a:bodyPr/>
        <a:lstStyle/>
        <a:p>
          <a:endParaRPr lang="en-US"/>
        </a:p>
      </dgm:t>
    </dgm:pt>
    <dgm:pt modelId="{F5DEEFDC-1A46-4964-9819-F066D028D055}">
      <dgm:prSet custT="1"/>
      <dgm:spPr>
        <a:solidFill>
          <a:schemeClr val="bg2"/>
        </a:solidFill>
      </dgm:spPr>
      <dgm:t>
        <a:bodyPr/>
        <a:lstStyle/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b="1" dirty="0" smtClean="0"/>
        </a:p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II. </a:t>
          </a:r>
        </a:p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Industrial Policy &amp; Innovation 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7AC0B1F-43CE-45C6-B2DC-F68B144F2175}" type="parTrans" cxnId="{0C5EA313-9731-4ABE-8DB8-48918BC1DBF4}">
      <dgm:prSet/>
      <dgm:spPr/>
      <dgm:t>
        <a:bodyPr/>
        <a:lstStyle/>
        <a:p>
          <a:endParaRPr lang="en-US"/>
        </a:p>
      </dgm:t>
    </dgm:pt>
    <dgm:pt modelId="{4FB92593-22FA-45EF-A05C-7FAAE6B42044}" type="sibTrans" cxnId="{0C5EA313-9731-4ABE-8DB8-48918BC1DBF4}">
      <dgm:prSet/>
      <dgm:spPr/>
      <dgm:t>
        <a:bodyPr/>
        <a:lstStyle/>
        <a:p>
          <a:endParaRPr lang="en-US"/>
        </a:p>
      </dgm:t>
    </dgm:pt>
    <dgm:pt modelId="{51CE8DE7-C370-42FA-80DC-ECDA5E19603C}">
      <dgm:prSet custT="1"/>
      <dgm:spPr>
        <a:solidFill>
          <a:schemeClr val="bg2"/>
        </a:solidFill>
      </dgm:spPr>
      <dgm:t>
        <a:bodyPr/>
        <a:lstStyle/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III.</a:t>
          </a:r>
        </a:p>
        <a:p>
          <a:pPr marL="0" marR="0" indent="0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Law &amp; Governance</a:t>
          </a:r>
          <a:endParaRPr lang="en-US" dirty="0" smtClean="0">
            <a:solidFill>
              <a:schemeClr val="tx1"/>
            </a:solidFill>
          </a:endParaRP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ABDA09A-0F79-483E-8EE5-028AF620EDE8}" type="parTrans" cxnId="{4F115017-F0CD-4A56-8A6D-4A88CAB533B9}">
      <dgm:prSet/>
      <dgm:spPr/>
      <dgm:t>
        <a:bodyPr/>
        <a:lstStyle/>
        <a:p>
          <a:endParaRPr lang="en-US"/>
        </a:p>
      </dgm:t>
    </dgm:pt>
    <dgm:pt modelId="{74B853C7-3CF6-4601-9D34-8746DC36BE87}" type="sibTrans" cxnId="{4F115017-F0CD-4A56-8A6D-4A88CAB533B9}">
      <dgm:prSet/>
      <dgm:spPr/>
      <dgm:t>
        <a:bodyPr/>
        <a:lstStyle/>
        <a:p>
          <a:endParaRPr lang="en-US"/>
        </a:p>
      </dgm:t>
    </dgm:pt>
    <dgm:pt modelId="{DF756817-8909-41C5-9E6D-4D789B74F8F3}">
      <dgm:prSet custT="1"/>
      <dgm:spPr>
        <a:solidFill>
          <a:schemeClr val="bg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IV.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</a:rPr>
            <a:t>Social Progress &amp; Environment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solidFill>
              <a:schemeClr val="tx1"/>
            </a:solidFill>
          </a:endParaRPr>
        </a:p>
      </dgm:t>
    </dgm:pt>
    <dgm:pt modelId="{D23387BB-FECC-47F7-A645-BB6F0A47494A}" type="parTrans" cxnId="{AE9F30C6-68A4-4B2A-BA86-F75AC95E219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CF884F7-09E7-4216-878C-083C4F18D4A3}" type="sibTrans" cxnId="{AE9F30C6-68A4-4B2A-BA86-F75AC95E219E}">
      <dgm:prSet/>
      <dgm:spPr/>
      <dgm:t>
        <a:bodyPr/>
        <a:lstStyle/>
        <a:p>
          <a:endParaRPr lang="en-US"/>
        </a:p>
      </dgm:t>
    </dgm:pt>
    <dgm:pt modelId="{AE9C285D-E2AC-40BE-8FC4-C4425F708591}">
      <dgm:prSet custT="1"/>
      <dgm:spPr>
        <a:solidFill>
          <a:schemeClr val="bg2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1. A2F: Secured transaction Regime</a:t>
          </a:r>
        </a:p>
        <a:p>
          <a:r>
            <a:rPr lang="en-US" sz="1400" b="1" dirty="0" smtClean="0">
              <a:solidFill>
                <a:schemeClr val="tx1"/>
              </a:solidFill>
            </a:rPr>
            <a:t>2.IDA Singapore: Improve Ease of Doing Business </a:t>
          </a:r>
          <a:endParaRPr lang="en-US" sz="1600" b="1" dirty="0">
            <a:solidFill>
              <a:schemeClr val="tx1"/>
            </a:solidFill>
          </a:endParaRPr>
        </a:p>
      </dgm:t>
    </dgm:pt>
    <dgm:pt modelId="{BFC9F598-FC6E-4D1D-9897-CC7E546BA190}" type="parTrans" cxnId="{32D09672-28CD-41A3-B8F6-CDC5E9252791}">
      <dgm:prSet/>
      <dgm:spPr/>
      <dgm:t>
        <a:bodyPr/>
        <a:lstStyle/>
        <a:p>
          <a:endParaRPr lang="en-US"/>
        </a:p>
      </dgm:t>
    </dgm:pt>
    <dgm:pt modelId="{02C2D1B3-3E5B-4413-891A-7629D4C602E7}" type="sibTrans" cxnId="{32D09672-28CD-41A3-B8F6-CDC5E9252791}">
      <dgm:prSet/>
      <dgm:spPr/>
      <dgm:t>
        <a:bodyPr/>
        <a:lstStyle/>
        <a:p>
          <a:endParaRPr lang="en-US"/>
        </a:p>
      </dgm:t>
    </dgm:pt>
    <dgm:pt modelId="{0EC32123-6EEF-4F59-B838-16E79A86012E}">
      <dgm:prSet custT="1"/>
      <dgm:spPr>
        <a:solidFill>
          <a:schemeClr val="bg2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1. Strategic Plan for improving economic diversification &amp; SME productivity</a:t>
          </a:r>
        </a:p>
        <a:p>
          <a:r>
            <a:rPr lang="en-US" sz="1400" b="1" dirty="0" smtClean="0">
              <a:solidFill>
                <a:schemeClr val="tx1"/>
              </a:solidFill>
            </a:rPr>
            <a:t>2. Pilot Value Chains for Innovation</a:t>
          </a:r>
          <a:endParaRPr lang="en-US" sz="1400" b="1" dirty="0">
            <a:solidFill>
              <a:schemeClr val="tx1"/>
            </a:solidFill>
          </a:endParaRPr>
        </a:p>
      </dgm:t>
    </dgm:pt>
    <dgm:pt modelId="{3BEE40BD-CA6B-4851-BE44-EA25453632CC}" type="parTrans" cxnId="{39B1B5DD-CB13-4C98-B13B-702CE9478902}">
      <dgm:prSet/>
      <dgm:spPr/>
      <dgm:t>
        <a:bodyPr/>
        <a:lstStyle/>
        <a:p>
          <a:endParaRPr lang="en-US"/>
        </a:p>
      </dgm:t>
    </dgm:pt>
    <dgm:pt modelId="{5589943A-9E11-4AD3-8A28-608E730E1ACF}" type="sibTrans" cxnId="{39B1B5DD-CB13-4C98-B13B-702CE9478902}">
      <dgm:prSet/>
      <dgm:spPr/>
      <dgm:t>
        <a:bodyPr/>
        <a:lstStyle/>
        <a:p>
          <a:endParaRPr lang="en-US"/>
        </a:p>
      </dgm:t>
    </dgm:pt>
    <dgm:pt modelId="{8758197F-3B0F-47D4-AC65-A10047B14BD7}">
      <dgm:prSet custT="1"/>
      <dgm:spPr>
        <a:solidFill>
          <a:schemeClr val="bg2"/>
        </a:solidFill>
      </dgm:spPr>
      <dgm:t>
        <a:bodyPr/>
        <a:lstStyle/>
        <a:p>
          <a:r>
            <a:rPr lang="en-US" sz="1400" b="1" i="1" dirty="0" smtClean="0">
              <a:solidFill>
                <a:schemeClr val="tx1"/>
              </a:solidFill>
            </a:rPr>
            <a:t>1. Framework for Private Sector Development: Action Plan for Business Climate Reform &amp; Legal Reform</a:t>
          </a:r>
        </a:p>
        <a:p>
          <a:r>
            <a:rPr lang="en-US" sz="1400" b="1" i="1" dirty="0" smtClean="0">
              <a:solidFill>
                <a:schemeClr val="tx1"/>
              </a:solidFill>
            </a:rPr>
            <a:t>2. Establish a Regulatory &amp; Institutional Framework for improved Business Climate </a:t>
          </a:r>
          <a:endParaRPr lang="en-US" sz="1400" b="1" i="1" dirty="0">
            <a:solidFill>
              <a:schemeClr val="tx1"/>
            </a:solidFill>
          </a:endParaRPr>
        </a:p>
      </dgm:t>
    </dgm:pt>
    <dgm:pt modelId="{7F620793-3FB8-4572-A34E-B54F1A05203A}" type="parTrans" cxnId="{C7775201-7FBB-45B3-8F81-F19D0E3921E6}">
      <dgm:prSet/>
      <dgm:spPr/>
      <dgm:t>
        <a:bodyPr/>
        <a:lstStyle/>
        <a:p>
          <a:endParaRPr lang="en-US"/>
        </a:p>
      </dgm:t>
    </dgm:pt>
    <dgm:pt modelId="{2E014E02-A048-410F-9AE8-8FE63ADB63CF}" type="sibTrans" cxnId="{C7775201-7FBB-45B3-8F81-F19D0E3921E6}">
      <dgm:prSet/>
      <dgm:spPr/>
      <dgm:t>
        <a:bodyPr/>
        <a:lstStyle/>
        <a:p>
          <a:endParaRPr lang="en-US"/>
        </a:p>
      </dgm:t>
    </dgm:pt>
    <dgm:pt modelId="{8D8DF5E0-7397-4027-875C-AB9AEE04A54C}">
      <dgm:prSet custT="1"/>
      <dgm:spPr>
        <a:solidFill>
          <a:schemeClr val="bg2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1. REACH: Regional Entrepreneurial Asset Commercialization Hub </a:t>
          </a:r>
        </a:p>
        <a:p>
          <a:r>
            <a:rPr lang="en-US" sz="1400" b="1" dirty="0" smtClean="0">
              <a:solidFill>
                <a:schemeClr val="tx1"/>
              </a:solidFill>
            </a:rPr>
            <a:t>2. GEM: Global Entrepreneurship Monitor</a:t>
          </a:r>
          <a:endParaRPr lang="en-US" sz="1400" b="1" dirty="0">
            <a:solidFill>
              <a:schemeClr val="tx1"/>
            </a:solidFill>
          </a:endParaRPr>
        </a:p>
      </dgm:t>
    </dgm:pt>
    <dgm:pt modelId="{94C855FC-62D4-4519-A985-CBC8DD34F36C}" type="parTrans" cxnId="{328253A5-F29B-48E6-B74B-C9C0C610332F}">
      <dgm:prSet/>
      <dgm:spPr/>
      <dgm:t>
        <a:bodyPr/>
        <a:lstStyle/>
        <a:p>
          <a:endParaRPr lang="en-US"/>
        </a:p>
      </dgm:t>
    </dgm:pt>
    <dgm:pt modelId="{ADF76100-73C9-4078-BD16-E1D72C0301B4}" type="sibTrans" cxnId="{328253A5-F29B-48E6-B74B-C9C0C610332F}">
      <dgm:prSet/>
      <dgm:spPr/>
      <dgm:t>
        <a:bodyPr/>
        <a:lstStyle/>
        <a:p>
          <a:endParaRPr lang="en-US"/>
        </a:p>
      </dgm:t>
    </dgm:pt>
    <dgm:pt modelId="{B7BBB4DE-F5C9-47CE-9BFB-B455DF9C0029}" type="pres">
      <dgm:prSet presAssocID="{776D12E7-2768-4FB1-A042-B0BF2E334D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9387E4-DFF3-4B3B-A796-708217CC43A5}" type="pres">
      <dgm:prSet presAssocID="{184BC6E3-486A-4132-AF40-4C4AFDC98AD4}" presName="hierRoot1" presStyleCnt="0">
        <dgm:presLayoutVars>
          <dgm:hierBranch val="init"/>
        </dgm:presLayoutVars>
      </dgm:prSet>
      <dgm:spPr/>
    </dgm:pt>
    <dgm:pt modelId="{883D0EF7-BA95-4C5F-B459-F241F2891175}" type="pres">
      <dgm:prSet presAssocID="{184BC6E3-486A-4132-AF40-4C4AFDC98AD4}" presName="rootComposite1" presStyleCnt="0"/>
      <dgm:spPr/>
    </dgm:pt>
    <dgm:pt modelId="{E2D1B500-CBD3-4262-9C62-C609CDF1716E}" type="pres">
      <dgm:prSet presAssocID="{184BC6E3-486A-4132-AF40-4C4AFDC98AD4}" presName="rootText1" presStyleLbl="node0" presStyleIdx="0" presStyleCnt="1" custAng="0" custScaleX="209576" custScaleY="131195" custLinFactNeighborX="2426" custLinFactNeighborY="-8926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BC7928F3-7837-4762-A427-A62587514F20}" type="pres">
      <dgm:prSet presAssocID="{184BC6E3-486A-4132-AF40-4C4AFDC98A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EDB203D-0924-4C63-B212-2DB329235E18}" type="pres">
      <dgm:prSet presAssocID="{184BC6E3-486A-4132-AF40-4C4AFDC98AD4}" presName="hierChild2" presStyleCnt="0"/>
      <dgm:spPr/>
    </dgm:pt>
    <dgm:pt modelId="{F81A56DD-7F3A-4133-96D2-0E7A831F5B88}" type="pres">
      <dgm:prSet presAssocID="{C4EEDF7D-9C8C-47AD-8FAE-7564F824327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5FABEA0-C9B5-4BF0-8D2A-0BB8D0BFF3BC}" type="pres">
      <dgm:prSet presAssocID="{F4039A61-AB7F-4462-B462-7C9EC1798C1C}" presName="hierRoot2" presStyleCnt="0">
        <dgm:presLayoutVars>
          <dgm:hierBranch val="init"/>
        </dgm:presLayoutVars>
      </dgm:prSet>
      <dgm:spPr/>
    </dgm:pt>
    <dgm:pt modelId="{17AECA3F-E9EC-4927-8CE6-50453200E035}" type="pres">
      <dgm:prSet presAssocID="{F4039A61-AB7F-4462-B462-7C9EC1798C1C}" presName="rootComposite" presStyleCnt="0"/>
      <dgm:spPr/>
    </dgm:pt>
    <dgm:pt modelId="{2B58B7B2-6C0F-4060-84AF-983442F47D5D}" type="pres">
      <dgm:prSet presAssocID="{F4039A61-AB7F-4462-B462-7C9EC1798C1C}" presName="rootText" presStyleLbl="node2" presStyleIdx="0" presStyleCnt="4" custScaleX="114462" custScaleY="1404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3FEC03-99E8-4F8E-A668-98A1E3A1DE1B}" type="pres">
      <dgm:prSet presAssocID="{F4039A61-AB7F-4462-B462-7C9EC1798C1C}" presName="rootConnector" presStyleLbl="node2" presStyleIdx="0" presStyleCnt="4"/>
      <dgm:spPr/>
      <dgm:t>
        <a:bodyPr/>
        <a:lstStyle/>
        <a:p>
          <a:endParaRPr lang="en-US"/>
        </a:p>
      </dgm:t>
    </dgm:pt>
    <dgm:pt modelId="{7831B82F-0D91-4DB0-B254-A907CA464F39}" type="pres">
      <dgm:prSet presAssocID="{F4039A61-AB7F-4462-B462-7C9EC1798C1C}" presName="hierChild4" presStyleCnt="0"/>
      <dgm:spPr/>
    </dgm:pt>
    <dgm:pt modelId="{53257ED6-0454-4BE8-BBEB-AAA18208B80E}" type="pres">
      <dgm:prSet presAssocID="{BFC9F598-FC6E-4D1D-9897-CC7E546BA190}" presName="Name37" presStyleLbl="parChTrans1D3" presStyleIdx="0" presStyleCnt="4"/>
      <dgm:spPr/>
      <dgm:t>
        <a:bodyPr/>
        <a:lstStyle/>
        <a:p>
          <a:endParaRPr lang="en-US"/>
        </a:p>
      </dgm:t>
    </dgm:pt>
    <dgm:pt modelId="{91866207-A0F3-4BC7-B4F3-395429C9B121}" type="pres">
      <dgm:prSet presAssocID="{AE9C285D-E2AC-40BE-8FC4-C4425F708591}" presName="hierRoot2" presStyleCnt="0">
        <dgm:presLayoutVars>
          <dgm:hierBranch val="init"/>
        </dgm:presLayoutVars>
      </dgm:prSet>
      <dgm:spPr/>
    </dgm:pt>
    <dgm:pt modelId="{5D96188E-AA57-4B00-AC6E-1085C07ACF16}" type="pres">
      <dgm:prSet presAssocID="{AE9C285D-E2AC-40BE-8FC4-C4425F708591}" presName="rootComposite" presStyleCnt="0"/>
      <dgm:spPr/>
    </dgm:pt>
    <dgm:pt modelId="{05E2E578-7CE5-41ED-8842-237E7CFB8754}" type="pres">
      <dgm:prSet presAssocID="{AE9C285D-E2AC-40BE-8FC4-C4425F708591}" presName="rootText" presStyleLbl="node3" presStyleIdx="0" presStyleCnt="4" custScaleY="146351" custLinFactNeighborX="-646" custLinFactNeighborY="1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8A97F4-85FE-4E55-986C-88057C080B95}" type="pres">
      <dgm:prSet presAssocID="{AE9C285D-E2AC-40BE-8FC4-C4425F708591}" presName="rootConnector" presStyleLbl="node3" presStyleIdx="0" presStyleCnt="4"/>
      <dgm:spPr/>
      <dgm:t>
        <a:bodyPr/>
        <a:lstStyle/>
        <a:p>
          <a:endParaRPr lang="en-US"/>
        </a:p>
      </dgm:t>
    </dgm:pt>
    <dgm:pt modelId="{68EC8A27-85E9-48E2-8C50-E42018FBD3D5}" type="pres">
      <dgm:prSet presAssocID="{AE9C285D-E2AC-40BE-8FC4-C4425F708591}" presName="hierChild4" presStyleCnt="0"/>
      <dgm:spPr/>
    </dgm:pt>
    <dgm:pt modelId="{336490DD-E391-4056-B51D-DDD9912AF13C}" type="pres">
      <dgm:prSet presAssocID="{AE9C285D-E2AC-40BE-8FC4-C4425F708591}" presName="hierChild5" presStyleCnt="0"/>
      <dgm:spPr/>
    </dgm:pt>
    <dgm:pt modelId="{C00DC73F-2C16-4538-A069-8D8F76C7B208}" type="pres">
      <dgm:prSet presAssocID="{F4039A61-AB7F-4462-B462-7C9EC1798C1C}" presName="hierChild5" presStyleCnt="0"/>
      <dgm:spPr/>
    </dgm:pt>
    <dgm:pt modelId="{5BC4BCF1-5617-4B51-BE47-104A0BD9F087}" type="pres">
      <dgm:prSet presAssocID="{C7AC0B1F-43CE-45C6-B2DC-F68B144F217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95875E1-00DD-4946-AF2C-9207C44549AA}" type="pres">
      <dgm:prSet presAssocID="{F5DEEFDC-1A46-4964-9819-F066D028D055}" presName="hierRoot2" presStyleCnt="0">
        <dgm:presLayoutVars>
          <dgm:hierBranch val="init"/>
        </dgm:presLayoutVars>
      </dgm:prSet>
      <dgm:spPr/>
    </dgm:pt>
    <dgm:pt modelId="{D410161B-4115-45DB-94AE-6C173001F36A}" type="pres">
      <dgm:prSet presAssocID="{F5DEEFDC-1A46-4964-9819-F066D028D055}" presName="rootComposite" presStyleCnt="0"/>
      <dgm:spPr/>
    </dgm:pt>
    <dgm:pt modelId="{0E6A11B9-7D69-4B91-8F48-22A885B66316}" type="pres">
      <dgm:prSet presAssocID="{F5DEEFDC-1A46-4964-9819-F066D028D055}" presName="rootText" presStyleLbl="node2" presStyleIdx="1" presStyleCnt="4" custScaleX="119225" custScaleY="138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C2427B-3747-4B36-B637-F9C34C79A33E}" type="pres">
      <dgm:prSet presAssocID="{F5DEEFDC-1A46-4964-9819-F066D028D055}" presName="rootConnector" presStyleLbl="node2" presStyleIdx="1" presStyleCnt="4"/>
      <dgm:spPr/>
      <dgm:t>
        <a:bodyPr/>
        <a:lstStyle/>
        <a:p>
          <a:endParaRPr lang="en-US"/>
        </a:p>
      </dgm:t>
    </dgm:pt>
    <dgm:pt modelId="{D078930C-6169-414F-88A3-A5F83A533A7A}" type="pres">
      <dgm:prSet presAssocID="{F5DEEFDC-1A46-4964-9819-F066D028D055}" presName="hierChild4" presStyleCnt="0"/>
      <dgm:spPr/>
    </dgm:pt>
    <dgm:pt modelId="{6C348B65-2BFD-4B9E-A23E-64A81C78683B}" type="pres">
      <dgm:prSet presAssocID="{3BEE40BD-CA6B-4851-BE44-EA25453632CC}" presName="Name37" presStyleLbl="parChTrans1D3" presStyleIdx="1" presStyleCnt="4"/>
      <dgm:spPr/>
      <dgm:t>
        <a:bodyPr/>
        <a:lstStyle/>
        <a:p>
          <a:endParaRPr lang="en-US"/>
        </a:p>
      </dgm:t>
    </dgm:pt>
    <dgm:pt modelId="{26990787-F1D5-42A4-8801-323FAFA66BA2}" type="pres">
      <dgm:prSet presAssocID="{0EC32123-6EEF-4F59-B838-16E79A86012E}" presName="hierRoot2" presStyleCnt="0">
        <dgm:presLayoutVars>
          <dgm:hierBranch val="init"/>
        </dgm:presLayoutVars>
      </dgm:prSet>
      <dgm:spPr/>
    </dgm:pt>
    <dgm:pt modelId="{538309C3-C8CD-41E0-A530-518894F2074C}" type="pres">
      <dgm:prSet presAssocID="{0EC32123-6EEF-4F59-B838-16E79A86012E}" presName="rootComposite" presStyleCnt="0"/>
      <dgm:spPr/>
    </dgm:pt>
    <dgm:pt modelId="{06F1BA07-5262-4280-A5C4-895939675AB4}" type="pres">
      <dgm:prSet presAssocID="{0EC32123-6EEF-4F59-B838-16E79A86012E}" presName="rootText" presStyleLbl="node3" presStyleIdx="1" presStyleCnt="4" custScaleX="106748" custScaleY="146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6AB50-5571-4074-9C27-7A7D48964A1F}" type="pres">
      <dgm:prSet presAssocID="{0EC32123-6EEF-4F59-B838-16E79A86012E}" presName="rootConnector" presStyleLbl="node3" presStyleIdx="1" presStyleCnt="4"/>
      <dgm:spPr/>
      <dgm:t>
        <a:bodyPr/>
        <a:lstStyle/>
        <a:p>
          <a:endParaRPr lang="en-US"/>
        </a:p>
      </dgm:t>
    </dgm:pt>
    <dgm:pt modelId="{1B062690-CDEC-4396-A0FC-C6466040EBAA}" type="pres">
      <dgm:prSet presAssocID="{0EC32123-6EEF-4F59-B838-16E79A86012E}" presName="hierChild4" presStyleCnt="0"/>
      <dgm:spPr/>
    </dgm:pt>
    <dgm:pt modelId="{541438CA-1315-4597-8479-F21CA5B54E17}" type="pres">
      <dgm:prSet presAssocID="{0EC32123-6EEF-4F59-B838-16E79A86012E}" presName="hierChild5" presStyleCnt="0"/>
      <dgm:spPr/>
    </dgm:pt>
    <dgm:pt modelId="{44BA1E8A-469E-4722-9CA7-9014D52A7A67}" type="pres">
      <dgm:prSet presAssocID="{F5DEEFDC-1A46-4964-9819-F066D028D055}" presName="hierChild5" presStyleCnt="0"/>
      <dgm:spPr/>
    </dgm:pt>
    <dgm:pt modelId="{14465E2C-7778-4A2E-8FED-1862E6A1ECCC}" type="pres">
      <dgm:prSet presAssocID="{0ABDA09A-0F79-483E-8EE5-028AF620EDE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994C154-6977-4579-AB92-03071DFC7263}" type="pres">
      <dgm:prSet presAssocID="{51CE8DE7-C370-42FA-80DC-ECDA5E19603C}" presName="hierRoot2" presStyleCnt="0">
        <dgm:presLayoutVars>
          <dgm:hierBranch val="init"/>
        </dgm:presLayoutVars>
      </dgm:prSet>
      <dgm:spPr/>
    </dgm:pt>
    <dgm:pt modelId="{91FC2D61-B297-4E66-848E-E0D050474C27}" type="pres">
      <dgm:prSet presAssocID="{51CE8DE7-C370-42FA-80DC-ECDA5E19603C}" presName="rootComposite" presStyleCnt="0"/>
      <dgm:spPr/>
    </dgm:pt>
    <dgm:pt modelId="{1BB61FF0-0806-4ED7-9221-26195A30B6F9}" type="pres">
      <dgm:prSet presAssocID="{51CE8DE7-C370-42FA-80DC-ECDA5E19603C}" presName="rootText" presStyleLbl="node2" presStyleIdx="2" presStyleCnt="4" custScaleX="116210" custScaleY="143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6902EE-1620-4CAB-BB39-CCAF9B56EBD5}" type="pres">
      <dgm:prSet presAssocID="{51CE8DE7-C370-42FA-80DC-ECDA5E19603C}" presName="rootConnector" presStyleLbl="node2" presStyleIdx="2" presStyleCnt="4"/>
      <dgm:spPr/>
      <dgm:t>
        <a:bodyPr/>
        <a:lstStyle/>
        <a:p>
          <a:endParaRPr lang="en-US"/>
        </a:p>
      </dgm:t>
    </dgm:pt>
    <dgm:pt modelId="{0F81F332-84C6-45A5-A972-C5BD4B9A4064}" type="pres">
      <dgm:prSet presAssocID="{51CE8DE7-C370-42FA-80DC-ECDA5E19603C}" presName="hierChild4" presStyleCnt="0"/>
      <dgm:spPr/>
    </dgm:pt>
    <dgm:pt modelId="{95BA5F85-8770-487B-A3C7-B66CE47CCE78}" type="pres">
      <dgm:prSet presAssocID="{7F620793-3FB8-4572-A34E-B54F1A05203A}" presName="Name37" presStyleLbl="parChTrans1D3" presStyleIdx="2" presStyleCnt="4"/>
      <dgm:spPr/>
      <dgm:t>
        <a:bodyPr/>
        <a:lstStyle/>
        <a:p>
          <a:endParaRPr lang="en-US"/>
        </a:p>
      </dgm:t>
    </dgm:pt>
    <dgm:pt modelId="{0A540B3C-ED12-4593-8508-CE0039597027}" type="pres">
      <dgm:prSet presAssocID="{8758197F-3B0F-47D4-AC65-A10047B14BD7}" presName="hierRoot2" presStyleCnt="0">
        <dgm:presLayoutVars>
          <dgm:hierBranch val="init"/>
        </dgm:presLayoutVars>
      </dgm:prSet>
      <dgm:spPr/>
    </dgm:pt>
    <dgm:pt modelId="{69DB01F8-B6ED-405D-B498-90BD9A99F62D}" type="pres">
      <dgm:prSet presAssocID="{8758197F-3B0F-47D4-AC65-A10047B14BD7}" presName="rootComposite" presStyleCnt="0"/>
      <dgm:spPr/>
    </dgm:pt>
    <dgm:pt modelId="{33F915C0-87CF-4B91-9DCB-4CEC2DAEAD4D}" type="pres">
      <dgm:prSet presAssocID="{8758197F-3B0F-47D4-AC65-A10047B14BD7}" presName="rootText" presStyleLbl="node3" presStyleIdx="2" presStyleCnt="4" custScaleX="110620" custScaleY="142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2F148A-D118-468F-BD1E-D4A9E0C55E2E}" type="pres">
      <dgm:prSet presAssocID="{8758197F-3B0F-47D4-AC65-A10047B14BD7}" presName="rootConnector" presStyleLbl="node3" presStyleIdx="2" presStyleCnt="4"/>
      <dgm:spPr/>
      <dgm:t>
        <a:bodyPr/>
        <a:lstStyle/>
        <a:p>
          <a:endParaRPr lang="en-US"/>
        </a:p>
      </dgm:t>
    </dgm:pt>
    <dgm:pt modelId="{30C009F6-B74D-40E6-86E0-D376A1034B47}" type="pres">
      <dgm:prSet presAssocID="{8758197F-3B0F-47D4-AC65-A10047B14BD7}" presName="hierChild4" presStyleCnt="0"/>
      <dgm:spPr/>
    </dgm:pt>
    <dgm:pt modelId="{55C0B782-7A4C-4173-94B8-3003D3E2B667}" type="pres">
      <dgm:prSet presAssocID="{8758197F-3B0F-47D4-AC65-A10047B14BD7}" presName="hierChild5" presStyleCnt="0"/>
      <dgm:spPr/>
    </dgm:pt>
    <dgm:pt modelId="{30D035E2-C37E-4794-B80B-9A7A3387E17D}" type="pres">
      <dgm:prSet presAssocID="{51CE8DE7-C370-42FA-80DC-ECDA5E19603C}" presName="hierChild5" presStyleCnt="0"/>
      <dgm:spPr/>
    </dgm:pt>
    <dgm:pt modelId="{904F2569-5258-47BC-A635-C1057BBABE19}" type="pres">
      <dgm:prSet presAssocID="{D23387BB-FECC-47F7-A645-BB6F0A47494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19EE6559-2563-4A48-8622-452A36F5DC5D}" type="pres">
      <dgm:prSet presAssocID="{DF756817-8909-41C5-9E6D-4D789B74F8F3}" presName="hierRoot2" presStyleCnt="0">
        <dgm:presLayoutVars>
          <dgm:hierBranch val="init"/>
        </dgm:presLayoutVars>
      </dgm:prSet>
      <dgm:spPr/>
    </dgm:pt>
    <dgm:pt modelId="{976585A4-8EFF-46FA-BA40-13351DB3F31E}" type="pres">
      <dgm:prSet presAssocID="{DF756817-8909-41C5-9E6D-4D789B74F8F3}" presName="rootComposite" presStyleCnt="0"/>
      <dgm:spPr/>
    </dgm:pt>
    <dgm:pt modelId="{E8E51446-FD58-43BC-A2B9-E000298DF359}" type="pres">
      <dgm:prSet presAssocID="{DF756817-8909-41C5-9E6D-4D789B74F8F3}" presName="rootText" presStyleLbl="node2" presStyleIdx="3" presStyleCnt="4" custScaleX="118651" custScaleY="1390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B43B14-0278-4509-BE0A-5A00AA97E319}" type="pres">
      <dgm:prSet presAssocID="{DF756817-8909-41C5-9E6D-4D789B74F8F3}" presName="rootConnector" presStyleLbl="node2" presStyleIdx="3" presStyleCnt="4"/>
      <dgm:spPr/>
      <dgm:t>
        <a:bodyPr/>
        <a:lstStyle/>
        <a:p>
          <a:endParaRPr lang="en-US"/>
        </a:p>
      </dgm:t>
    </dgm:pt>
    <dgm:pt modelId="{3298C409-DAA3-444C-BB9E-D12EE2B7E8F9}" type="pres">
      <dgm:prSet presAssocID="{DF756817-8909-41C5-9E6D-4D789B74F8F3}" presName="hierChild4" presStyleCnt="0"/>
      <dgm:spPr/>
    </dgm:pt>
    <dgm:pt modelId="{1114172C-6B50-4BD9-A782-C013655673FA}" type="pres">
      <dgm:prSet presAssocID="{94C855FC-62D4-4519-A985-CBC8DD34F36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FE6C3AD2-093C-4628-8E07-DB3AA20A3C8C}" type="pres">
      <dgm:prSet presAssocID="{8D8DF5E0-7397-4027-875C-AB9AEE04A54C}" presName="hierRoot2" presStyleCnt="0">
        <dgm:presLayoutVars>
          <dgm:hierBranch val="init"/>
        </dgm:presLayoutVars>
      </dgm:prSet>
      <dgm:spPr/>
    </dgm:pt>
    <dgm:pt modelId="{E2B9723C-055D-4A64-A0A9-82929BA3BF0F}" type="pres">
      <dgm:prSet presAssocID="{8D8DF5E0-7397-4027-875C-AB9AEE04A54C}" presName="rootComposite" presStyleCnt="0"/>
      <dgm:spPr/>
    </dgm:pt>
    <dgm:pt modelId="{878B0D20-7543-4ED8-ACCC-3DA7D47B0CCF}" type="pres">
      <dgm:prSet presAssocID="{8D8DF5E0-7397-4027-875C-AB9AEE04A54C}" presName="rootText" presStyleLbl="node3" presStyleIdx="3" presStyleCnt="4" custScaleY="152219" custLinFactNeighborY="10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7A87E1-E017-4E82-8586-B1C45B557352}" type="pres">
      <dgm:prSet presAssocID="{8D8DF5E0-7397-4027-875C-AB9AEE04A54C}" presName="rootConnector" presStyleLbl="node3" presStyleIdx="3" presStyleCnt="4"/>
      <dgm:spPr/>
      <dgm:t>
        <a:bodyPr/>
        <a:lstStyle/>
        <a:p>
          <a:endParaRPr lang="en-US"/>
        </a:p>
      </dgm:t>
    </dgm:pt>
    <dgm:pt modelId="{C82D3C97-74B4-44D7-BC04-000FD7319E8F}" type="pres">
      <dgm:prSet presAssocID="{8D8DF5E0-7397-4027-875C-AB9AEE04A54C}" presName="hierChild4" presStyleCnt="0"/>
      <dgm:spPr/>
    </dgm:pt>
    <dgm:pt modelId="{79B8F88B-565F-4C84-A7FF-8731695C577F}" type="pres">
      <dgm:prSet presAssocID="{8D8DF5E0-7397-4027-875C-AB9AEE04A54C}" presName="hierChild5" presStyleCnt="0"/>
      <dgm:spPr/>
    </dgm:pt>
    <dgm:pt modelId="{EB421DC5-9014-4E5C-A47D-DE9BEAC23E0D}" type="pres">
      <dgm:prSet presAssocID="{DF756817-8909-41C5-9E6D-4D789B74F8F3}" presName="hierChild5" presStyleCnt="0"/>
      <dgm:spPr/>
    </dgm:pt>
    <dgm:pt modelId="{FB2B8C95-D54B-42F7-B950-DFAFDC9B62A8}" type="pres">
      <dgm:prSet presAssocID="{184BC6E3-486A-4132-AF40-4C4AFDC98AD4}" presName="hierChild3" presStyleCnt="0"/>
      <dgm:spPr/>
    </dgm:pt>
  </dgm:ptLst>
  <dgm:cxnLst>
    <dgm:cxn modelId="{B3F34326-695C-4BC3-9D04-054171853B61}" type="presOf" srcId="{51CE8DE7-C370-42FA-80DC-ECDA5E19603C}" destId="{1BB61FF0-0806-4ED7-9221-26195A30B6F9}" srcOrd="0" destOrd="0" presId="urn:microsoft.com/office/officeart/2005/8/layout/orgChart1"/>
    <dgm:cxn modelId="{ACCAA08C-C63C-4C12-B1EF-719C101FB6DC}" type="presOf" srcId="{0EC32123-6EEF-4F59-B838-16E79A86012E}" destId="{CA06AB50-5571-4074-9C27-7A7D48964A1F}" srcOrd="1" destOrd="0" presId="urn:microsoft.com/office/officeart/2005/8/layout/orgChart1"/>
    <dgm:cxn modelId="{328253A5-F29B-48E6-B74B-C9C0C610332F}" srcId="{DF756817-8909-41C5-9E6D-4D789B74F8F3}" destId="{8D8DF5E0-7397-4027-875C-AB9AEE04A54C}" srcOrd="0" destOrd="0" parTransId="{94C855FC-62D4-4519-A985-CBC8DD34F36C}" sibTransId="{ADF76100-73C9-4078-BD16-E1D72C0301B4}"/>
    <dgm:cxn modelId="{7D4AA4B8-086E-4B90-8915-717EB32A4A81}" type="presOf" srcId="{F5DEEFDC-1A46-4964-9819-F066D028D055}" destId="{0E6A11B9-7D69-4B91-8F48-22A885B66316}" srcOrd="0" destOrd="0" presId="urn:microsoft.com/office/officeart/2005/8/layout/orgChart1"/>
    <dgm:cxn modelId="{34264497-DC95-46BD-8403-E30DC113ADB7}" type="presOf" srcId="{BFC9F598-FC6E-4D1D-9897-CC7E546BA190}" destId="{53257ED6-0454-4BE8-BBEB-AAA18208B80E}" srcOrd="0" destOrd="0" presId="urn:microsoft.com/office/officeart/2005/8/layout/orgChart1"/>
    <dgm:cxn modelId="{000EC756-6E83-4380-976B-30F56535A632}" type="presOf" srcId="{8D8DF5E0-7397-4027-875C-AB9AEE04A54C}" destId="{878B0D20-7543-4ED8-ACCC-3DA7D47B0CCF}" srcOrd="0" destOrd="0" presId="urn:microsoft.com/office/officeart/2005/8/layout/orgChart1"/>
    <dgm:cxn modelId="{A8C16279-39C7-4DD7-A5F0-423B7090719F}" type="presOf" srcId="{7F620793-3FB8-4572-A34E-B54F1A05203A}" destId="{95BA5F85-8770-487B-A3C7-B66CE47CCE78}" srcOrd="0" destOrd="0" presId="urn:microsoft.com/office/officeart/2005/8/layout/orgChart1"/>
    <dgm:cxn modelId="{B087216E-0D98-4599-9164-C9F0469C0C5E}" srcId="{776D12E7-2768-4FB1-A042-B0BF2E334D58}" destId="{184BC6E3-486A-4132-AF40-4C4AFDC98AD4}" srcOrd="0" destOrd="0" parTransId="{40290455-0881-494C-B825-C60D7E21EC99}" sibTransId="{0E4CC78A-B658-434D-9401-B6287007FD82}"/>
    <dgm:cxn modelId="{9EA3B128-5E0F-466A-9024-715781A4C10D}" type="presOf" srcId="{F5DEEFDC-1A46-4964-9819-F066D028D055}" destId="{3FC2427B-3747-4B36-B637-F9C34C79A33E}" srcOrd="1" destOrd="0" presId="urn:microsoft.com/office/officeart/2005/8/layout/orgChart1"/>
    <dgm:cxn modelId="{7D100AC2-5BE2-4FE8-B964-431A8CC40919}" type="presOf" srcId="{DF756817-8909-41C5-9E6D-4D789B74F8F3}" destId="{E8E51446-FD58-43BC-A2B9-E000298DF359}" srcOrd="0" destOrd="0" presId="urn:microsoft.com/office/officeart/2005/8/layout/orgChart1"/>
    <dgm:cxn modelId="{CB57E266-9980-41CB-B885-C9BE3B481CAD}" type="presOf" srcId="{8758197F-3B0F-47D4-AC65-A10047B14BD7}" destId="{33F915C0-87CF-4B91-9DCB-4CEC2DAEAD4D}" srcOrd="0" destOrd="0" presId="urn:microsoft.com/office/officeart/2005/8/layout/orgChart1"/>
    <dgm:cxn modelId="{24996B7A-2F34-4F67-8048-5B5BEFAEB714}" type="presOf" srcId="{C7AC0B1F-43CE-45C6-B2DC-F68B144F2175}" destId="{5BC4BCF1-5617-4B51-BE47-104A0BD9F087}" srcOrd="0" destOrd="0" presId="urn:microsoft.com/office/officeart/2005/8/layout/orgChart1"/>
    <dgm:cxn modelId="{47B99CFA-A641-44E9-BEAA-DE6F8F8F9F1A}" type="presOf" srcId="{0EC32123-6EEF-4F59-B838-16E79A86012E}" destId="{06F1BA07-5262-4280-A5C4-895939675AB4}" srcOrd="0" destOrd="0" presId="urn:microsoft.com/office/officeart/2005/8/layout/orgChart1"/>
    <dgm:cxn modelId="{32D09672-28CD-41A3-B8F6-CDC5E9252791}" srcId="{F4039A61-AB7F-4462-B462-7C9EC1798C1C}" destId="{AE9C285D-E2AC-40BE-8FC4-C4425F708591}" srcOrd="0" destOrd="0" parTransId="{BFC9F598-FC6E-4D1D-9897-CC7E546BA190}" sibTransId="{02C2D1B3-3E5B-4413-891A-7629D4C602E7}"/>
    <dgm:cxn modelId="{226A2204-F888-47FD-814E-DF7205646CDF}" type="presOf" srcId="{184BC6E3-486A-4132-AF40-4C4AFDC98AD4}" destId="{BC7928F3-7837-4762-A427-A62587514F20}" srcOrd="1" destOrd="0" presId="urn:microsoft.com/office/officeart/2005/8/layout/orgChart1"/>
    <dgm:cxn modelId="{C7775201-7FBB-45B3-8F81-F19D0E3921E6}" srcId="{51CE8DE7-C370-42FA-80DC-ECDA5E19603C}" destId="{8758197F-3B0F-47D4-AC65-A10047B14BD7}" srcOrd="0" destOrd="0" parTransId="{7F620793-3FB8-4572-A34E-B54F1A05203A}" sibTransId="{2E014E02-A048-410F-9AE8-8FE63ADB63CF}"/>
    <dgm:cxn modelId="{0C5EA313-9731-4ABE-8DB8-48918BC1DBF4}" srcId="{184BC6E3-486A-4132-AF40-4C4AFDC98AD4}" destId="{F5DEEFDC-1A46-4964-9819-F066D028D055}" srcOrd="1" destOrd="0" parTransId="{C7AC0B1F-43CE-45C6-B2DC-F68B144F2175}" sibTransId="{4FB92593-22FA-45EF-A05C-7FAAE6B42044}"/>
    <dgm:cxn modelId="{0ACB9A85-4E13-4CC5-9DF3-6B30FA7680CB}" type="presOf" srcId="{3BEE40BD-CA6B-4851-BE44-EA25453632CC}" destId="{6C348B65-2BFD-4B9E-A23E-64A81C78683B}" srcOrd="0" destOrd="0" presId="urn:microsoft.com/office/officeart/2005/8/layout/orgChart1"/>
    <dgm:cxn modelId="{0277142E-808E-438B-A6FB-B0E985B931C0}" type="presOf" srcId="{184BC6E3-486A-4132-AF40-4C4AFDC98AD4}" destId="{E2D1B500-CBD3-4262-9C62-C609CDF1716E}" srcOrd="0" destOrd="0" presId="urn:microsoft.com/office/officeart/2005/8/layout/orgChart1"/>
    <dgm:cxn modelId="{0961E717-FA82-42EC-B4E1-19A2BE814E04}" type="presOf" srcId="{DF756817-8909-41C5-9E6D-4D789B74F8F3}" destId="{34B43B14-0278-4509-BE0A-5A00AA97E319}" srcOrd="1" destOrd="0" presId="urn:microsoft.com/office/officeart/2005/8/layout/orgChart1"/>
    <dgm:cxn modelId="{58666ED2-8DB5-4FCF-A18A-228A5DA5310D}" type="presOf" srcId="{8D8DF5E0-7397-4027-875C-AB9AEE04A54C}" destId="{B07A87E1-E017-4E82-8586-B1C45B557352}" srcOrd="1" destOrd="0" presId="urn:microsoft.com/office/officeart/2005/8/layout/orgChart1"/>
    <dgm:cxn modelId="{32178B1B-DE2E-460C-89A8-69563A9D089E}" type="presOf" srcId="{AE9C285D-E2AC-40BE-8FC4-C4425F708591}" destId="{518A97F4-85FE-4E55-986C-88057C080B95}" srcOrd="1" destOrd="0" presId="urn:microsoft.com/office/officeart/2005/8/layout/orgChart1"/>
    <dgm:cxn modelId="{AE9F30C6-68A4-4B2A-BA86-F75AC95E219E}" srcId="{184BC6E3-486A-4132-AF40-4C4AFDC98AD4}" destId="{DF756817-8909-41C5-9E6D-4D789B74F8F3}" srcOrd="3" destOrd="0" parTransId="{D23387BB-FECC-47F7-A645-BB6F0A47494A}" sibTransId="{0CF884F7-09E7-4216-878C-083C4F18D4A3}"/>
    <dgm:cxn modelId="{BA38CCEA-CF5E-4012-8143-047E4B4CF6CB}" type="presOf" srcId="{F4039A61-AB7F-4462-B462-7C9EC1798C1C}" destId="{133FEC03-99E8-4F8E-A668-98A1E3A1DE1B}" srcOrd="1" destOrd="0" presId="urn:microsoft.com/office/officeart/2005/8/layout/orgChart1"/>
    <dgm:cxn modelId="{DC38266B-22E9-4CC2-B710-0FFDBCCE65F6}" type="presOf" srcId="{0ABDA09A-0F79-483E-8EE5-028AF620EDE8}" destId="{14465E2C-7778-4A2E-8FED-1862E6A1ECCC}" srcOrd="0" destOrd="0" presId="urn:microsoft.com/office/officeart/2005/8/layout/orgChart1"/>
    <dgm:cxn modelId="{6DB5C90D-E04E-43B5-B478-07F722FCAABA}" type="presOf" srcId="{8758197F-3B0F-47D4-AC65-A10047B14BD7}" destId="{952F148A-D118-468F-BD1E-D4A9E0C55E2E}" srcOrd="1" destOrd="0" presId="urn:microsoft.com/office/officeart/2005/8/layout/orgChart1"/>
    <dgm:cxn modelId="{E7CDEF67-1757-4422-A61D-F58BC85A8222}" type="presOf" srcId="{C4EEDF7D-9C8C-47AD-8FAE-7564F8243279}" destId="{F81A56DD-7F3A-4133-96D2-0E7A831F5B88}" srcOrd="0" destOrd="0" presId="urn:microsoft.com/office/officeart/2005/8/layout/orgChart1"/>
    <dgm:cxn modelId="{6984615F-46B5-40F0-A3B9-A8171A7CE152}" type="presOf" srcId="{F4039A61-AB7F-4462-B462-7C9EC1798C1C}" destId="{2B58B7B2-6C0F-4060-84AF-983442F47D5D}" srcOrd="0" destOrd="0" presId="urn:microsoft.com/office/officeart/2005/8/layout/orgChart1"/>
    <dgm:cxn modelId="{DB026C18-1E1A-4300-A231-9D1E7A3CBAF9}" type="presOf" srcId="{51CE8DE7-C370-42FA-80DC-ECDA5E19603C}" destId="{256902EE-1620-4CAB-BB39-CCAF9B56EBD5}" srcOrd="1" destOrd="0" presId="urn:microsoft.com/office/officeart/2005/8/layout/orgChart1"/>
    <dgm:cxn modelId="{4F115017-F0CD-4A56-8A6D-4A88CAB533B9}" srcId="{184BC6E3-486A-4132-AF40-4C4AFDC98AD4}" destId="{51CE8DE7-C370-42FA-80DC-ECDA5E19603C}" srcOrd="2" destOrd="0" parTransId="{0ABDA09A-0F79-483E-8EE5-028AF620EDE8}" sibTransId="{74B853C7-3CF6-4601-9D34-8746DC36BE87}"/>
    <dgm:cxn modelId="{67018C2B-C173-4B89-BE64-9BFCAEC70C05}" type="presOf" srcId="{776D12E7-2768-4FB1-A042-B0BF2E334D58}" destId="{B7BBB4DE-F5C9-47CE-9BFB-B455DF9C0029}" srcOrd="0" destOrd="0" presId="urn:microsoft.com/office/officeart/2005/8/layout/orgChart1"/>
    <dgm:cxn modelId="{D59D16C5-FBCF-4CEE-81B0-F6E2016ACB51}" srcId="{184BC6E3-486A-4132-AF40-4C4AFDC98AD4}" destId="{F4039A61-AB7F-4462-B462-7C9EC1798C1C}" srcOrd="0" destOrd="0" parTransId="{C4EEDF7D-9C8C-47AD-8FAE-7564F8243279}" sibTransId="{36ADB56C-FFAD-42C0-803C-F2F4DF7AAA4D}"/>
    <dgm:cxn modelId="{39B1B5DD-CB13-4C98-B13B-702CE9478902}" srcId="{F5DEEFDC-1A46-4964-9819-F066D028D055}" destId="{0EC32123-6EEF-4F59-B838-16E79A86012E}" srcOrd="0" destOrd="0" parTransId="{3BEE40BD-CA6B-4851-BE44-EA25453632CC}" sibTransId="{5589943A-9E11-4AD3-8A28-608E730E1ACF}"/>
    <dgm:cxn modelId="{265DED0D-1860-4BBD-8183-E2F60429E69A}" type="presOf" srcId="{D23387BB-FECC-47F7-A645-BB6F0A47494A}" destId="{904F2569-5258-47BC-A635-C1057BBABE19}" srcOrd="0" destOrd="0" presId="urn:microsoft.com/office/officeart/2005/8/layout/orgChart1"/>
    <dgm:cxn modelId="{3EAF2DAC-21ED-4AC7-8639-0D272605816A}" type="presOf" srcId="{AE9C285D-E2AC-40BE-8FC4-C4425F708591}" destId="{05E2E578-7CE5-41ED-8842-237E7CFB8754}" srcOrd="0" destOrd="0" presId="urn:microsoft.com/office/officeart/2005/8/layout/orgChart1"/>
    <dgm:cxn modelId="{F7FF5596-C31B-40B7-A43E-A4C4B5BC7471}" type="presOf" srcId="{94C855FC-62D4-4519-A985-CBC8DD34F36C}" destId="{1114172C-6B50-4BD9-A782-C013655673FA}" srcOrd="0" destOrd="0" presId="urn:microsoft.com/office/officeart/2005/8/layout/orgChart1"/>
    <dgm:cxn modelId="{BF8EAA3B-185A-4334-AEE1-E6A436599E54}" type="presParOf" srcId="{B7BBB4DE-F5C9-47CE-9BFB-B455DF9C0029}" destId="{CC9387E4-DFF3-4B3B-A796-708217CC43A5}" srcOrd="0" destOrd="0" presId="urn:microsoft.com/office/officeart/2005/8/layout/orgChart1"/>
    <dgm:cxn modelId="{743AA36C-E658-4028-B1F1-DA29B934082B}" type="presParOf" srcId="{CC9387E4-DFF3-4B3B-A796-708217CC43A5}" destId="{883D0EF7-BA95-4C5F-B459-F241F2891175}" srcOrd="0" destOrd="0" presId="urn:microsoft.com/office/officeart/2005/8/layout/orgChart1"/>
    <dgm:cxn modelId="{72C636C8-33CD-411F-96FF-AA0E2FDCEEA1}" type="presParOf" srcId="{883D0EF7-BA95-4C5F-B459-F241F2891175}" destId="{E2D1B500-CBD3-4262-9C62-C609CDF1716E}" srcOrd="0" destOrd="0" presId="urn:microsoft.com/office/officeart/2005/8/layout/orgChart1"/>
    <dgm:cxn modelId="{77338C11-977F-4D2C-9861-6FAADD35C939}" type="presParOf" srcId="{883D0EF7-BA95-4C5F-B459-F241F2891175}" destId="{BC7928F3-7837-4762-A427-A62587514F20}" srcOrd="1" destOrd="0" presId="urn:microsoft.com/office/officeart/2005/8/layout/orgChart1"/>
    <dgm:cxn modelId="{28EC4D69-0575-4173-9000-080188A2EAF8}" type="presParOf" srcId="{CC9387E4-DFF3-4B3B-A796-708217CC43A5}" destId="{EEDB203D-0924-4C63-B212-2DB329235E18}" srcOrd="1" destOrd="0" presId="urn:microsoft.com/office/officeart/2005/8/layout/orgChart1"/>
    <dgm:cxn modelId="{E76FB787-5F03-4D7B-AE3D-412F8F13695A}" type="presParOf" srcId="{EEDB203D-0924-4C63-B212-2DB329235E18}" destId="{F81A56DD-7F3A-4133-96D2-0E7A831F5B88}" srcOrd="0" destOrd="0" presId="urn:microsoft.com/office/officeart/2005/8/layout/orgChart1"/>
    <dgm:cxn modelId="{E484920B-A977-4694-A0BD-D13E0CD5ED73}" type="presParOf" srcId="{EEDB203D-0924-4C63-B212-2DB329235E18}" destId="{F5FABEA0-C9B5-4BF0-8D2A-0BB8D0BFF3BC}" srcOrd="1" destOrd="0" presId="urn:microsoft.com/office/officeart/2005/8/layout/orgChart1"/>
    <dgm:cxn modelId="{6BD98434-83D4-46BA-8ECE-E01CE5D3B395}" type="presParOf" srcId="{F5FABEA0-C9B5-4BF0-8D2A-0BB8D0BFF3BC}" destId="{17AECA3F-E9EC-4927-8CE6-50453200E035}" srcOrd="0" destOrd="0" presId="urn:microsoft.com/office/officeart/2005/8/layout/orgChart1"/>
    <dgm:cxn modelId="{91C5B611-F8B0-4C8E-B62B-F9980B21FE29}" type="presParOf" srcId="{17AECA3F-E9EC-4927-8CE6-50453200E035}" destId="{2B58B7B2-6C0F-4060-84AF-983442F47D5D}" srcOrd="0" destOrd="0" presId="urn:microsoft.com/office/officeart/2005/8/layout/orgChart1"/>
    <dgm:cxn modelId="{66A232DB-9AAF-4804-A09B-3FC55BF0DF6C}" type="presParOf" srcId="{17AECA3F-E9EC-4927-8CE6-50453200E035}" destId="{133FEC03-99E8-4F8E-A668-98A1E3A1DE1B}" srcOrd="1" destOrd="0" presId="urn:microsoft.com/office/officeart/2005/8/layout/orgChart1"/>
    <dgm:cxn modelId="{9583AC01-376B-444F-AA84-AF9D89607EE1}" type="presParOf" srcId="{F5FABEA0-C9B5-4BF0-8D2A-0BB8D0BFF3BC}" destId="{7831B82F-0D91-4DB0-B254-A907CA464F39}" srcOrd="1" destOrd="0" presId="urn:microsoft.com/office/officeart/2005/8/layout/orgChart1"/>
    <dgm:cxn modelId="{E3B81DC7-6475-41CE-93BA-A73EECF77046}" type="presParOf" srcId="{7831B82F-0D91-4DB0-B254-A907CA464F39}" destId="{53257ED6-0454-4BE8-BBEB-AAA18208B80E}" srcOrd="0" destOrd="0" presId="urn:microsoft.com/office/officeart/2005/8/layout/orgChart1"/>
    <dgm:cxn modelId="{554A4CDC-4E48-4DBB-8106-EFD8F904B0A8}" type="presParOf" srcId="{7831B82F-0D91-4DB0-B254-A907CA464F39}" destId="{91866207-A0F3-4BC7-B4F3-395429C9B121}" srcOrd="1" destOrd="0" presId="urn:microsoft.com/office/officeart/2005/8/layout/orgChart1"/>
    <dgm:cxn modelId="{4F567215-9488-4D0B-8CE9-19F40FDDEEBF}" type="presParOf" srcId="{91866207-A0F3-4BC7-B4F3-395429C9B121}" destId="{5D96188E-AA57-4B00-AC6E-1085C07ACF16}" srcOrd="0" destOrd="0" presId="urn:microsoft.com/office/officeart/2005/8/layout/orgChart1"/>
    <dgm:cxn modelId="{B874D01D-A0C1-44B1-9C71-4B2B1645BDA2}" type="presParOf" srcId="{5D96188E-AA57-4B00-AC6E-1085C07ACF16}" destId="{05E2E578-7CE5-41ED-8842-237E7CFB8754}" srcOrd="0" destOrd="0" presId="urn:microsoft.com/office/officeart/2005/8/layout/orgChart1"/>
    <dgm:cxn modelId="{5086CBD3-EEE1-4720-815B-B8ED4E86E43D}" type="presParOf" srcId="{5D96188E-AA57-4B00-AC6E-1085C07ACF16}" destId="{518A97F4-85FE-4E55-986C-88057C080B95}" srcOrd="1" destOrd="0" presId="urn:microsoft.com/office/officeart/2005/8/layout/orgChart1"/>
    <dgm:cxn modelId="{F35817C1-066B-45F4-A3C5-31946138E170}" type="presParOf" srcId="{91866207-A0F3-4BC7-B4F3-395429C9B121}" destId="{68EC8A27-85E9-48E2-8C50-E42018FBD3D5}" srcOrd="1" destOrd="0" presId="urn:microsoft.com/office/officeart/2005/8/layout/orgChart1"/>
    <dgm:cxn modelId="{7BC804AE-1BAD-4EAB-AF77-C88AE47EA45F}" type="presParOf" srcId="{91866207-A0F3-4BC7-B4F3-395429C9B121}" destId="{336490DD-E391-4056-B51D-DDD9912AF13C}" srcOrd="2" destOrd="0" presId="urn:microsoft.com/office/officeart/2005/8/layout/orgChart1"/>
    <dgm:cxn modelId="{9E8B6E56-C843-43CD-8F62-F57E3845E27C}" type="presParOf" srcId="{F5FABEA0-C9B5-4BF0-8D2A-0BB8D0BFF3BC}" destId="{C00DC73F-2C16-4538-A069-8D8F76C7B208}" srcOrd="2" destOrd="0" presId="urn:microsoft.com/office/officeart/2005/8/layout/orgChart1"/>
    <dgm:cxn modelId="{24124B67-A8D6-43E1-9A0C-E20084A28224}" type="presParOf" srcId="{EEDB203D-0924-4C63-B212-2DB329235E18}" destId="{5BC4BCF1-5617-4B51-BE47-104A0BD9F087}" srcOrd="2" destOrd="0" presId="urn:microsoft.com/office/officeart/2005/8/layout/orgChart1"/>
    <dgm:cxn modelId="{D98895B2-99B2-4058-A84F-29934F08C12D}" type="presParOf" srcId="{EEDB203D-0924-4C63-B212-2DB329235E18}" destId="{595875E1-00DD-4946-AF2C-9207C44549AA}" srcOrd="3" destOrd="0" presId="urn:microsoft.com/office/officeart/2005/8/layout/orgChart1"/>
    <dgm:cxn modelId="{6212266C-79A6-4218-AB99-4570D3AF300A}" type="presParOf" srcId="{595875E1-00DD-4946-AF2C-9207C44549AA}" destId="{D410161B-4115-45DB-94AE-6C173001F36A}" srcOrd="0" destOrd="0" presId="urn:microsoft.com/office/officeart/2005/8/layout/orgChart1"/>
    <dgm:cxn modelId="{34966289-8D13-4502-A143-61C887B34D41}" type="presParOf" srcId="{D410161B-4115-45DB-94AE-6C173001F36A}" destId="{0E6A11B9-7D69-4B91-8F48-22A885B66316}" srcOrd="0" destOrd="0" presId="urn:microsoft.com/office/officeart/2005/8/layout/orgChart1"/>
    <dgm:cxn modelId="{B8C40CB9-B91D-48F2-80A8-2E195553EB77}" type="presParOf" srcId="{D410161B-4115-45DB-94AE-6C173001F36A}" destId="{3FC2427B-3747-4B36-B637-F9C34C79A33E}" srcOrd="1" destOrd="0" presId="urn:microsoft.com/office/officeart/2005/8/layout/orgChart1"/>
    <dgm:cxn modelId="{5AF8709E-6B0B-4FBD-81FD-F62650883730}" type="presParOf" srcId="{595875E1-00DD-4946-AF2C-9207C44549AA}" destId="{D078930C-6169-414F-88A3-A5F83A533A7A}" srcOrd="1" destOrd="0" presId="urn:microsoft.com/office/officeart/2005/8/layout/orgChart1"/>
    <dgm:cxn modelId="{D4EADA16-117F-465B-878A-ADE5CFF3D97F}" type="presParOf" srcId="{D078930C-6169-414F-88A3-A5F83A533A7A}" destId="{6C348B65-2BFD-4B9E-A23E-64A81C78683B}" srcOrd="0" destOrd="0" presId="urn:microsoft.com/office/officeart/2005/8/layout/orgChart1"/>
    <dgm:cxn modelId="{0105F134-DF5C-45C9-A9FA-1CEB6CDEBF47}" type="presParOf" srcId="{D078930C-6169-414F-88A3-A5F83A533A7A}" destId="{26990787-F1D5-42A4-8801-323FAFA66BA2}" srcOrd="1" destOrd="0" presId="urn:microsoft.com/office/officeart/2005/8/layout/orgChart1"/>
    <dgm:cxn modelId="{C8CD571A-8139-4D9E-9DF4-489746395A6E}" type="presParOf" srcId="{26990787-F1D5-42A4-8801-323FAFA66BA2}" destId="{538309C3-C8CD-41E0-A530-518894F2074C}" srcOrd="0" destOrd="0" presId="urn:microsoft.com/office/officeart/2005/8/layout/orgChart1"/>
    <dgm:cxn modelId="{5151FA56-9F14-42C8-BDB4-ED0A7D987F7E}" type="presParOf" srcId="{538309C3-C8CD-41E0-A530-518894F2074C}" destId="{06F1BA07-5262-4280-A5C4-895939675AB4}" srcOrd="0" destOrd="0" presId="urn:microsoft.com/office/officeart/2005/8/layout/orgChart1"/>
    <dgm:cxn modelId="{57487256-72DA-475F-9BAA-2513996C824D}" type="presParOf" srcId="{538309C3-C8CD-41E0-A530-518894F2074C}" destId="{CA06AB50-5571-4074-9C27-7A7D48964A1F}" srcOrd="1" destOrd="0" presId="urn:microsoft.com/office/officeart/2005/8/layout/orgChart1"/>
    <dgm:cxn modelId="{0BD6BE93-B6B2-49C2-B557-7CC2FE0A838E}" type="presParOf" srcId="{26990787-F1D5-42A4-8801-323FAFA66BA2}" destId="{1B062690-CDEC-4396-A0FC-C6466040EBAA}" srcOrd="1" destOrd="0" presId="urn:microsoft.com/office/officeart/2005/8/layout/orgChart1"/>
    <dgm:cxn modelId="{6BF55703-BF1D-4438-87C6-66C97912DC37}" type="presParOf" srcId="{26990787-F1D5-42A4-8801-323FAFA66BA2}" destId="{541438CA-1315-4597-8479-F21CA5B54E17}" srcOrd="2" destOrd="0" presId="urn:microsoft.com/office/officeart/2005/8/layout/orgChart1"/>
    <dgm:cxn modelId="{970FD3B4-A323-4889-9AB0-53ACCF402B6E}" type="presParOf" srcId="{595875E1-00DD-4946-AF2C-9207C44549AA}" destId="{44BA1E8A-469E-4722-9CA7-9014D52A7A67}" srcOrd="2" destOrd="0" presId="urn:microsoft.com/office/officeart/2005/8/layout/orgChart1"/>
    <dgm:cxn modelId="{C5BA9041-5A7C-4B45-A70D-1D17C375F336}" type="presParOf" srcId="{EEDB203D-0924-4C63-B212-2DB329235E18}" destId="{14465E2C-7778-4A2E-8FED-1862E6A1ECCC}" srcOrd="4" destOrd="0" presId="urn:microsoft.com/office/officeart/2005/8/layout/orgChart1"/>
    <dgm:cxn modelId="{7767A235-4020-4A13-B907-52E715F19F78}" type="presParOf" srcId="{EEDB203D-0924-4C63-B212-2DB329235E18}" destId="{1994C154-6977-4579-AB92-03071DFC7263}" srcOrd="5" destOrd="0" presId="urn:microsoft.com/office/officeart/2005/8/layout/orgChart1"/>
    <dgm:cxn modelId="{A496D97D-03FD-4164-9128-8B046F7714C2}" type="presParOf" srcId="{1994C154-6977-4579-AB92-03071DFC7263}" destId="{91FC2D61-B297-4E66-848E-E0D050474C27}" srcOrd="0" destOrd="0" presId="urn:microsoft.com/office/officeart/2005/8/layout/orgChart1"/>
    <dgm:cxn modelId="{E23BBE95-B29B-4D42-8D50-AC217F34E58F}" type="presParOf" srcId="{91FC2D61-B297-4E66-848E-E0D050474C27}" destId="{1BB61FF0-0806-4ED7-9221-26195A30B6F9}" srcOrd="0" destOrd="0" presId="urn:microsoft.com/office/officeart/2005/8/layout/orgChart1"/>
    <dgm:cxn modelId="{C2F16B88-357B-4981-B3B0-A6E15D528314}" type="presParOf" srcId="{91FC2D61-B297-4E66-848E-E0D050474C27}" destId="{256902EE-1620-4CAB-BB39-CCAF9B56EBD5}" srcOrd="1" destOrd="0" presId="urn:microsoft.com/office/officeart/2005/8/layout/orgChart1"/>
    <dgm:cxn modelId="{DE4FB864-9387-49CB-B1F7-03863569158C}" type="presParOf" srcId="{1994C154-6977-4579-AB92-03071DFC7263}" destId="{0F81F332-84C6-45A5-A972-C5BD4B9A4064}" srcOrd="1" destOrd="0" presId="urn:microsoft.com/office/officeart/2005/8/layout/orgChart1"/>
    <dgm:cxn modelId="{A55610F6-71B5-4873-8027-017F7105A108}" type="presParOf" srcId="{0F81F332-84C6-45A5-A972-C5BD4B9A4064}" destId="{95BA5F85-8770-487B-A3C7-B66CE47CCE78}" srcOrd="0" destOrd="0" presId="urn:microsoft.com/office/officeart/2005/8/layout/orgChart1"/>
    <dgm:cxn modelId="{F51D7539-93EA-40AA-BE42-DC712CFBC9CF}" type="presParOf" srcId="{0F81F332-84C6-45A5-A972-C5BD4B9A4064}" destId="{0A540B3C-ED12-4593-8508-CE0039597027}" srcOrd="1" destOrd="0" presId="urn:microsoft.com/office/officeart/2005/8/layout/orgChart1"/>
    <dgm:cxn modelId="{718F61BB-DBD3-488F-96BE-8FA6CEEDA101}" type="presParOf" srcId="{0A540B3C-ED12-4593-8508-CE0039597027}" destId="{69DB01F8-B6ED-405D-B498-90BD9A99F62D}" srcOrd="0" destOrd="0" presId="urn:microsoft.com/office/officeart/2005/8/layout/orgChart1"/>
    <dgm:cxn modelId="{ECAAEC7E-BE5F-4E6F-8EFC-E5AA4CC18DAC}" type="presParOf" srcId="{69DB01F8-B6ED-405D-B498-90BD9A99F62D}" destId="{33F915C0-87CF-4B91-9DCB-4CEC2DAEAD4D}" srcOrd="0" destOrd="0" presId="urn:microsoft.com/office/officeart/2005/8/layout/orgChart1"/>
    <dgm:cxn modelId="{B743C8B9-3658-48F1-852F-0B63B9CA2905}" type="presParOf" srcId="{69DB01F8-B6ED-405D-B498-90BD9A99F62D}" destId="{952F148A-D118-468F-BD1E-D4A9E0C55E2E}" srcOrd="1" destOrd="0" presId="urn:microsoft.com/office/officeart/2005/8/layout/orgChart1"/>
    <dgm:cxn modelId="{4EE40F3F-0C32-4352-AE6C-8F34F57B0311}" type="presParOf" srcId="{0A540B3C-ED12-4593-8508-CE0039597027}" destId="{30C009F6-B74D-40E6-86E0-D376A1034B47}" srcOrd="1" destOrd="0" presId="urn:microsoft.com/office/officeart/2005/8/layout/orgChart1"/>
    <dgm:cxn modelId="{616BF737-858F-4B5E-9479-4DFD2819F2EC}" type="presParOf" srcId="{0A540B3C-ED12-4593-8508-CE0039597027}" destId="{55C0B782-7A4C-4173-94B8-3003D3E2B667}" srcOrd="2" destOrd="0" presId="urn:microsoft.com/office/officeart/2005/8/layout/orgChart1"/>
    <dgm:cxn modelId="{96F17613-D3E3-4367-8184-593AA4FC604F}" type="presParOf" srcId="{1994C154-6977-4579-AB92-03071DFC7263}" destId="{30D035E2-C37E-4794-B80B-9A7A3387E17D}" srcOrd="2" destOrd="0" presId="urn:microsoft.com/office/officeart/2005/8/layout/orgChart1"/>
    <dgm:cxn modelId="{A4E33358-EA80-4044-BCBD-3FE865F26E3D}" type="presParOf" srcId="{EEDB203D-0924-4C63-B212-2DB329235E18}" destId="{904F2569-5258-47BC-A635-C1057BBABE19}" srcOrd="6" destOrd="0" presId="urn:microsoft.com/office/officeart/2005/8/layout/orgChart1"/>
    <dgm:cxn modelId="{FC933573-B828-4969-BB84-57A7D7C0630D}" type="presParOf" srcId="{EEDB203D-0924-4C63-B212-2DB329235E18}" destId="{19EE6559-2563-4A48-8622-452A36F5DC5D}" srcOrd="7" destOrd="0" presId="urn:microsoft.com/office/officeart/2005/8/layout/orgChart1"/>
    <dgm:cxn modelId="{9FADFFE1-E369-4BBE-ACEC-10BA24043B84}" type="presParOf" srcId="{19EE6559-2563-4A48-8622-452A36F5DC5D}" destId="{976585A4-8EFF-46FA-BA40-13351DB3F31E}" srcOrd="0" destOrd="0" presId="urn:microsoft.com/office/officeart/2005/8/layout/orgChart1"/>
    <dgm:cxn modelId="{54BEB53E-6A8A-4186-A630-953A1DF0F89E}" type="presParOf" srcId="{976585A4-8EFF-46FA-BA40-13351DB3F31E}" destId="{E8E51446-FD58-43BC-A2B9-E000298DF359}" srcOrd="0" destOrd="0" presId="urn:microsoft.com/office/officeart/2005/8/layout/orgChart1"/>
    <dgm:cxn modelId="{ACB4FA7F-C94A-4BE9-B34A-8DCC66958D3E}" type="presParOf" srcId="{976585A4-8EFF-46FA-BA40-13351DB3F31E}" destId="{34B43B14-0278-4509-BE0A-5A00AA97E319}" srcOrd="1" destOrd="0" presId="urn:microsoft.com/office/officeart/2005/8/layout/orgChart1"/>
    <dgm:cxn modelId="{A67E7FCC-6610-4944-B97C-861CF8528342}" type="presParOf" srcId="{19EE6559-2563-4A48-8622-452A36F5DC5D}" destId="{3298C409-DAA3-444C-BB9E-D12EE2B7E8F9}" srcOrd="1" destOrd="0" presId="urn:microsoft.com/office/officeart/2005/8/layout/orgChart1"/>
    <dgm:cxn modelId="{A4FD17A3-0BE1-457A-B1F0-D557707E98A1}" type="presParOf" srcId="{3298C409-DAA3-444C-BB9E-D12EE2B7E8F9}" destId="{1114172C-6B50-4BD9-A782-C013655673FA}" srcOrd="0" destOrd="0" presId="urn:microsoft.com/office/officeart/2005/8/layout/orgChart1"/>
    <dgm:cxn modelId="{7A0BE9D0-FE2D-4685-8585-3439432E8543}" type="presParOf" srcId="{3298C409-DAA3-444C-BB9E-D12EE2B7E8F9}" destId="{FE6C3AD2-093C-4628-8E07-DB3AA20A3C8C}" srcOrd="1" destOrd="0" presId="urn:microsoft.com/office/officeart/2005/8/layout/orgChart1"/>
    <dgm:cxn modelId="{5B07BD1F-FB15-469A-AA0E-108017B539BA}" type="presParOf" srcId="{FE6C3AD2-093C-4628-8E07-DB3AA20A3C8C}" destId="{E2B9723C-055D-4A64-A0A9-82929BA3BF0F}" srcOrd="0" destOrd="0" presId="urn:microsoft.com/office/officeart/2005/8/layout/orgChart1"/>
    <dgm:cxn modelId="{1E7A2EC7-CBC0-4FAB-8EF3-7392C176B768}" type="presParOf" srcId="{E2B9723C-055D-4A64-A0A9-82929BA3BF0F}" destId="{878B0D20-7543-4ED8-ACCC-3DA7D47B0CCF}" srcOrd="0" destOrd="0" presId="urn:microsoft.com/office/officeart/2005/8/layout/orgChart1"/>
    <dgm:cxn modelId="{F84031AB-FE26-40FA-99BC-3B17A7F87EA2}" type="presParOf" srcId="{E2B9723C-055D-4A64-A0A9-82929BA3BF0F}" destId="{B07A87E1-E017-4E82-8586-B1C45B557352}" srcOrd="1" destOrd="0" presId="urn:microsoft.com/office/officeart/2005/8/layout/orgChart1"/>
    <dgm:cxn modelId="{8D8890A7-99F0-4526-BAE0-30DDFE873831}" type="presParOf" srcId="{FE6C3AD2-093C-4628-8E07-DB3AA20A3C8C}" destId="{C82D3C97-74B4-44D7-BC04-000FD7319E8F}" srcOrd="1" destOrd="0" presId="urn:microsoft.com/office/officeart/2005/8/layout/orgChart1"/>
    <dgm:cxn modelId="{62437A52-259C-4A07-9211-BC6FF970B612}" type="presParOf" srcId="{FE6C3AD2-093C-4628-8E07-DB3AA20A3C8C}" destId="{79B8F88B-565F-4C84-A7FF-8731695C577F}" srcOrd="2" destOrd="0" presId="urn:microsoft.com/office/officeart/2005/8/layout/orgChart1"/>
    <dgm:cxn modelId="{B2215B34-3CFB-41E3-B7C3-5724DC9C0BFE}" type="presParOf" srcId="{19EE6559-2563-4A48-8622-452A36F5DC5D}" destId="{EB421DC5-9014-4E5C-A47D-DE9BEAC23E0D}" srcOrd="2" destOrd="0" presId="urn:microsoft.com/office/officeart/2005/8/layout/orgChart1"/>
    <dgm:cxn modelId="{BD1DF44E-3A2E-452D-8BD3-7C0F8F2EC1E7}" type="presParOf" srcId="{CC9387E4-DFF3-4B3B-A796-708217CC43A5}" destId="{FB2B8C95-D54B-42F7-B950-DFAFDC9B62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305C7-12F8-488E-82F3-A3021C8BDFE4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9DFDF44-0B7D-4EE2-8F8D-3864FD8CD09B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796F7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Lack of good  Business Climate </a:t>
          </a:r>
          <a:endParaRPr lang="en-US" sz="2800" b="1" dirty="0">
            <a:solidFill>
              <a:schemeClr val="tx1"/>
            </a:solidFill>
          </a:endParaRPr>
        </a:p>
      </dgm:t>
    </dgm:pt>
    <dgm:pt modelId="{5B9E575F-320C-4146-A0A8-CFE96F89DBC0}" type="parTrans" cxnId="{CEC2C581-489F-48E5-B658-6C228A58F964}">
      <dgm:prSet/>
      <dgm:spPr/>
      <dgm:t>
        <a:bodyPr/>
        <a:lstStyle/>
        <a:p>
          <a:endParaRPr lang="en-US"/>
        </a:p>
      </dgm:t>
    </dgm:pt>
    <dgm:pt modelId="{F3A618E9-D534-47E6-9CE4-7CEE8324EC78}" type="sibTrans" cxnId="{CEC2C581-489F-48E5-B658-6C228A58F964}">
      <dgm:prSet/>
      <dgm:spPr/>
      <dgm:t>
        <a:bodyPr/>
        <a:lstStyle/>
        <a:p>
          <a:endParaRPr lang="en-US"/>
        </a:p>
      </dgm:t>
    </dgm:pt>
    <dgm:pt modelId="{DB21AA56-01A0-412C-8A6D-6E196A7C5B5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Lack of Good Governance + Transparency  </a:t>
          </a:r>
          <a:endParaRPr lang="en-US" sz="1800" b="1" dirty="0">
            <a:solidFill>
              <a:schemeClr val="tx1"/>
            </a:solidFill>
          </a:endParaRPr>
        </a:p>
      </dgm:t>
    </dgm:pt>
    <dgm:pt modelId="{199282DD-F105-41B4-9A3B-A6525ABBFEF0}" type="parTrans" cxnId="{7E776354-16F1-4DE2-B38A-D2E80024C3DD}">
      <dgm:prSet/>
      <dgm:spPr/>
      <dgm:t>
        <a:bodyPr/>
        <a:lstStyle/>
        <a:p>
          <a:endParaRPr lang="en-US"/>
        </a:p>
      </dgm:t>
    </dgm:pt>
    <dgm:pt modelId="{BED4B446-9E48-4473-A317-FE018E51B301}" type="sibTrans" cxnId="{7E776354-16F1-4DE2-B38A-D2E80024C3DD}">
      <dgm:prSet/>
      <dgm:spPr/>
      <dgm:t>
        <a:bodyPr/>
        <a:lstStyle/>
        <a:p>
          <a:endParaRPr lang="en-US"/>
        </a:p>
      </dgm:t>
    </dgm:pt>
    <dgm:pt modelId="{B03C7BF1-5D0A-41D6-983B-3E4250F80F6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Intellectual Property rights not full protected</a:t>
          </a:r>
          <a:endParaRPr lang="en-US" sz="1800" b="1" dirty="0">
            <a:solidFill>
              <a:schemeClr val="tx1"/>
            </a:solidFill>
          </a:endParaRPr>
        </a:p>
      </dgm:t>
    </dgm:pt>
    <dgm:pt modelId="{FAF447BD-16D0-423C-B8C5-6FA2AE279612}" type="parTrans" cxnId="{77689609-010C-434A-8423-8774072DE063}">
      <dgm:prSet/>
      <dgm:spPr/>
      <dgm:t>
        <a:bodyPr/>
        <a:lstStyle/>
        <a:p>
          <a:endParaRPr lang="en-US"/>
        </a:p>
      </dgm:t>
    </dgm:pt>
    <dgm:pt modelId="{079B0B1C-6EE1-478F-82B5-36F1B93A5B86}" type="sibTrans" cxnId="{77689609-010C-434A-8423-8774072DE063}">
      <dgm:prSet/>
      <dgm:spPr/>
      <dgm:t>
        <a:bodyPr/>
        <a:lstStyle/>
        <a:p>
          <a:endParaRPr lang="en-US"/>
        </a:p>
      </dgm:t>
    </dgm:pt>
    <dgm:pt modelId="{6FA2141D-417E-414E-B2FD-740C622BD0A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Administrative procedures are costly and time consuming  </a:t>
          </a:r>
        </a:p>
        <a:p>
          <a:r>
            <a:rPr lang="en-US" sz="1400" b="1" dirty="0" smtClean="0">
              <a:solidFill>
                <a:schemeClr val="tx1"/>
              </a:solidFill>
            </a:rPr>
            <a:t>Actions:</a:t>
          </a:r>
        </a:p>
        <a:p>
          <a:r>
            <a:rPr lang="en-US" sz="1400" b="1" dirty="0" smtClean="0">
              <a:solidFill>
                <a:schemeClr val="tx1"/>
              </a:solidFill>
            </a:rPr>
            <a:t>Administrative procedures  &amp;</a:t>
          </a:r>
        </a:p>
        <a:p>
          <a:r>
            <a:rPr lang="en-US" sz="1400" b="1" dirty="0" smtClean="0">
              <a:solidFill>
                <a:schemeClr val="tx1"/>
              </a:solidFill>
            </a:rPr>
            <a:t>Admin. Judge</a:t>
          </a:r>
        </a:p>
        <a:p>
          <a:r>
            <a:rPr lang="en-US" sz="1400" b="1" dirty="0" smtClean="0">
              <a:solidFill>
                <a:schemeClr val="tx1"/>
              </a:solidFill>
            </a:rPr>
            <a:t>E-Publication for Gov’t </a:t>
          </a:r>
          <a:endParaRPr lang="en-US" sz="1400" b="1" dirty="0">
            <a:solidFill>
              <a:schemeClr val="tx1"/>
            </a:solidFill>
          </a:endParaRPr>
        </a:p>
      </dgm:t>
    </dgm:pt>
    <dgm:pt modelId="{80D2B66D-CB23-4A42-85FC-0E797A953854}" type="parTrans" cxnId="{9F910B60-CA09-4778-9D41-DE0911CAF374}">
      <dgm:prSet/>
      <dgm:spPr/>
      <dgm:t>
        <a:bodyPr/>
        <a:lstStyle/>
        <a:p>
          <a:endParaRPr lang="en-US"/>
        </a:p>
      </dgm:t>
    </dgm:pt>
    <dgm:pt modelId="{B8F379EA-9213-4BF0-9E0F-3AA39D366710}" type="sibTrans" cxnId="{9F910B60-CA09-4778-9D41-DE0911CAF374}">
      <dgm:prSet/>
      <dgm:spPr/>
      <dgm:t>
        <a:bodyPr/>
        <a:lstStyle/>
        <a:p>
          <a:endParaRPr lang="en-US"/>
        </a:p>
      </dgm:t>
    </dgm:pt>
    <dgm:pt modelId="{E5DE9404-3A6A-47FF-BEAC-CE95F02F3A9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Difficulties to get finance</a:t>
          </a:r>
          <a:endParaRPr lang="en-US" sz="1800" b="1" dirty="0">
            <a:solidFill>
              <a:schemeClr val="tx1"/>
            </a:solidFill>
          </a:endParaRPr>
        </a:p>
      </dgm:t>
    </dgm:pt>
    <dgm:pt modelId="{0F778377-51FF-4917-981C-E20A943F0075}" type="sibTrans" cxnId="{772F49CA-1D14-4F96-B54B-A6D7247AE81C}">
      <dgm:prSet/>
      <dgm:spPr/>
      <dgm:t>
        <a:bodyPr/>
        <a:lstStyle/>
        <a:p>
          <a:endParaRPr lang="en-US"/>
        </a:p>
      </dgm:t>
    </dgm:pt>
    <dgm:pt modelId="{8C1EBE37-F531-4B1D-ABBD-6E80A72647B3}" type="parTrans" cxnId="{772F49CA-1D14-4F96-B54B-A6D7247AE81C}">
      <dgm:prSet/>
      <dgm:spPr/>
      <dgm:t>
        <a:bodyPr/>
        <a:lstStyle/>
        <a:p>
          <a:endParaRPr lang="en-US"/>
        </a:p>
      </dgm:t>
    </dgm:pt>
    <dgm:pt modelId="{C2F42A88-24D1-4796-9806-2A5002FD704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Movable property can’t be used solely  as collateral </a:t>
          </a:r>
        </a:p>
        <a:p>
          <a:r>
            <a:rPr lang="en-US" sz="1400" b="1" dirty="0" smtClean="0">
              <a:solidFill>
                <a:schemeClr val="tx1"/>
              </a:solidFill>
            </a:rPr>
            <a:t>Actions:</a:t>
          </a:r>
        </a:p>
        <a:p>
          <a:r>
            <a:rPr lang="en-US" sz="1400" b="1" dirty="0" smtClean="0">
              <a:solidFill>
                <a:schemeClr val="tx1"/>
              </a:solidFill>
            </a:rPr>
            <a:t>Secured Transactions Law &amp;Secured Trans. Register 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18A4C03C-5F1C-4460-AA5C-9D17F0D1319C}" type="parTrans" cxnId="{7ADF4100-BBDF-4D51-98C5-6F47DC6CBB4B}">
      <dgm:prSet/>
      <dgm:spPr/>
      <dgm:t>
        <a:bodyPr/>
        <a:lstStyle/>
        <a:p>
          <a:endParaRPr lang="en-US"/>
        </a:p>
      </dgm:t>
    </dgm:pt>
    <dgm:pt modelId="{2AB7A065-5274-4D7A-AD4F-A846261580E4}" type="sibTrans" cxnId="{7ADF4100-BBDF-4D51-98C5-6F47DC6CBB4B}">
      <dgm:prSet/>
      <dgm:spPr/>
      <dgm:t>
        <a:bodyPr/>
        <a:lstStyle/>
        <a:p>
          <a:endParaRPr lang="en-US"/>
        </a:p>
      </dgm:t>
    </dgm:pt>
    <dgm:pt modelId="{C5DC6275-A834-4E6A-9389-05B0ECCE359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Intellectual property rights outdated </a:t>
          </a:r>
        </a:p>
        <a:p>
          <a:r>
            <a:rPr lang="en-US" sz="1400" b="1" dirty="0" smtClean="0">
              <a:solidFill>
                <a:schemeClr val="tx1"/>
              </a:solidFill>
            </a:rPr>
            <a:t>Actions:</a:t>
          </a:r>
        </a:p>
        <a:p>
          <a:r>
            <a:rPr lang="en-US" sz="1400" b="1" dirty="0" smtClean="0">
              <a:solidFill>
                <a:schemeClr val="tx1"/>
              </a:solidFill>
            </a:rPr>
            <a:t>Industrial Property Rights laws + strengthen Institutional capacity </a:t>
          </a:r>
          <a:endParaRPr lang="en-US" sz="1400" b="1" dirty="0">
            <a:solidFill>
              <a:schemeClr val="tx1"/>
            </a:solidFill>
          </a:endParaRPr>
        </a:p>
      </dgm:t>
    </dgm:pt>
    <dgm:pt modelId="{7D2680F1-D230-4E40-918C-82D89ACB1974}" type="parTrans" cxnId="{87D4EAEB-05B3-4FAF-AB82-5578E392A71E}">
      <dgm:prSet/>
      <dgm:spPr/>
      <dgm:t>
        <a:bodyPr/>
        <a:lstStyle/>
        <a:p>
          <a:endParaRPr lang="en-US"/>
        </a:p>
      </dgm:t>
    </dgm:pt>
    <dgm:pt modelId="{A81C893E-0090-4486-8C00-64BB7025B30C}" type="sibTrans" cxnId="{87D4EAEB-05B3-4FAF-AB82-5578E392A71E}">
      <dgm:prSet/>
      <dgm:spPr/>
      <dgm:t>
        <a:bodyPr/>
        <a:lstStyle/>
        <a:p>
          <a:endParaRPr lang="en-US"/>
        </a:p>
      </dgm:t>
    </dgm:pt>
    <dgm:pt modelId="{BA249ACF-37AC-40E5-957C-26A231221CC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Business Facilitation deficiencies</a:t>
          </a:r>
          <a:endParaRPr lang="en-US" sz="1800" b="1" dirty="0">
            <a:solidFill>
              <a:schemeClr val="tx1"/>
            </a:solidFill>
          </a:endParaRPr>
        </a:p>
      </dgm:t>
    </dgm:pt>
    <dgm:pt modelId="{BE629DBA-FF57-4BEB-894B-C1A495102C6D}" type="parTrans" cxnId="{189A8EF1-E025-4CAE-AFB0-D7C9C7B87CE9}">
      <dgm:prSet/>
      <dgm:spPr/>
      <dgm:t>
        <a:bodyPr/>
        <a:lstStyle/>
        <a:p>
          <a:endParaRPr lang="en-US"/>
        </a:p>
      </dgm:t>
    </dgm:pt>
    <dgm:pt modelId="{F7B36CE0-D41C-485A-973F-F0B1F5102E7A}" type="sibTrans" cxnId="{189A8EF1-E025-4CAE-AFB0-D7C9C7B87CE9}">
      <dgm:prSet/>
      <dgm:spPr/>
      <dgm:t>
        <a:bodyPr/>
        <a:lstStyle/>
        <a:p>
          <a:endParaRPr lang="en-US"/>
        </a:p>
      </dgm:t>
    </dgm:pt>
    <dgm:pt modelId="{4C610AC5-B2A1-4C90-82BB-17522FCB201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Lack of a competition framework</a:t>
          </a:r>
        </a:p>
        <a:p>
          <a:r>
            <a:rPr lang="en-US" sz="1400" b="1" dirty="0" smtClean="0">
              <a:solidFill>
                <a:schemeClr val="tx1"/>
              </a:solidFill>
            </a:rPr>
            <a:t>Actions: </a:t>
          </a:r>
        </a:p>
        <a:p>
          <a:r>
            <a:rPr lang="en-US" sz="1400" b="1" dirty="0" smtClean="0">
              <a:solidFill>
                <a:schemeClr val="tx1"/>
              </a:solidFill>
            </a:rPr>
            <a:t>Competition Law &amp;</a:t>
          </a:r>
        </a:p>
        <a:p>
          <a:r>
            <a:rPr lang="en-US" sz="1400" b="1" dirty="0" smtClean="0">
              <a:solidFill>
                <a:schemeClr val="tx1"/>
              </a:solidFill>
            </a:rPr>
            <a:t>Consumer Protection law</a:t>
          </a:r>
        </a:p>
        <a:p>
          <a:r>
            <a:rPr lang="en-US" sz="1400" b="1" dirty="0" smtClean="0">
              <a:solidFill>
                <a:schemeClr val="tx1"/>
              </a:solidFill>
            </a:rPr>
            <a:t>Financial Statement Law</a:t>
          </a:r>
          <a:endParaRPr lang="en-US" sz="1400" b="1" dirty="0">
            <a:solidFill>
              <a:schemeClr val="tx1"/>
            </a:solidFill>
          </a:endParaRPr>
        </a:p>
      </dgm:t>
    </dgm:pt>
    <dgm:pt modelId="{06142A96-61B4-4897-9B5D-FAB8A243ECEC}" type="parTrans" cxnId="{A7FF8CB9-EC68-4DAD-805C-BED6004766BC}">
      <dgm:prSet/>
      <dgm:spPr/>
      <dgm:t>
        <a:bodyPr/>
        <a:lstStyle/>
        <a:p>
          <a:endParaRPr lang="en-US"/>
        </a:p>
      </dgm:t>
    </dgm:pt>
    <dgm:pt modelId="{CAA012EF-D40A-4A42-BEDE-0368DAE2F76E}" type="sibTrans" cxnId="{A7FF8CB9-EC68-4DAD-805C-BED6004766BC}">
      <dgm:prSet/>
      <dgm:spPr/>
      <dgm:t>
        <a:bodyPr/>
        <a:lstStyle/>
        <a:p>
          <a:endParaRPr lang="en-US"/>
        </a:p>
      </dgm:t>
    </dgm:pt>
    <dgm:pt modelId="{71124044-B1AB-4CF0-AC99-A6FA9989A33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Permits are  costly and time consuming </a:t>
          </a:r>
        </a:p>
        <a:p>
          <a:r>
            <a:rPr lang="en-US" sz="1400" b="1" dirty="0" smtClean="0">
              <a:solidFill>
                <a:schemeClr val="tx1"/>
              </a:solidFill>
            </a:rPr>
            <a:t>Actions:</a:t>
          </a:r>
        </a:p>
        <a:p>
          <a:r>
            <a:rPr lang="en-US" sz="1400" b="1" dirty="0" smtClean="0">
              <a:solidFill>
                <a:schemeClr val="tx1"/>
              </a:solidFill>
            </a:rPr>
            <a:t>Businesses and Professions Law</a:t>
          </a:r>
        </a:p>
        <a:p>
          <a:r>
            <a:rPr lang="en-US" sz="1400" b="1" dirty="0" smtClean="0">
              <a:solidFill>
                <a:schemeClr val="tx1"/>
              </a:solidFill>
            </a:rPr>
            <a:t>Trade Register La+ Self-Employed Persons</a:t>
          </a:r>
        </a:p>
        <a:p>
          <a:r>
            <a:rPr lang="en-US" sz="1400" b="1" dirty="0" smtClean="0">
              <a:solidFill>
                <a:schemeClr val="tx1"/>
              </a:solidFill>
            </a:rPr>
            <a:t>E- Transactions Law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F93B5405-1264-4A34-980A-8F41965438E7}" type="parTrans" cxnId="{A7007B8A-762A-4FF4-A662-3B4F9EFDB75F}">
      <dgm:prSet/>
      <dgm:spPr/>
      <dgm:t>
        <a:bodyPr/>
        <a:lstStyle/>
        <a:p>
          <a:endParaRPr lang="en-US"/>
        </a:p>
      </dgm:t>
    </dgm:pt>
    <dgm:pt modelId="{06782C18-DEA6-4BD4-9A2D-938DAC6D8942}" type="sibTrans" cxnId="{A7007B8A-762A-4FF4-A662-3B4F9EFDB75F}">
      <dgm:prSet/>
      <dgm:spPr/>
      <dgm:t>
        <a:bodyPr/>
        <a:lstStyle/>
        <a:p>
          <a:endParaRPr lang="en-US"/>
        </a:p>
      </dgm:t>
    </dgm:pt>
    <dgm:pt modelId="{15899904-71E8-4E45-B3D4-A0E2B65DCD4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Access to justice is time consuming </a:t>
          </a:r>
        </a:p>
        <a:p>
          <a:r>
            <a:rPr lang="en-US" sz="1400" b="1" dirty="0" smtClean="0">
              <a:solidFill>
                <a:schemeClr val="tx1"/>
              </a:solidFill>
            </a:rPr>
            <a:t>Actions: </a:t>
          </a:r>
        </a:p>
        <a:p>
          <a:r>
            <a:rPr lang="en-US" sz="1400" b="1" dirty="0" smtClean="0">
              <a:solidFill>
                <a:schemeClr val="tx1"/>
              </a:solidFill>
            </a:rPr>
            <a:t>ADRs Framework + Mediation    </a:t>
          </a:r>
          <a:endParaRPr lang="en-US" sz="1400" b="1" dirty="0">
            <a:solidFill>
              <a:schemeClr val="tx1"/>
            </a:solidFill>
          </a:endParaRPr>
        </a:p>
      </dgm:t>
    </dgm:pt>
    <dgm:pt modelId="{E5B108CD-7E2B-4EB6-AF44-08F5AAB99196}" type="parTrans" cxnId="{35F53BD5-7FE0-4767-BAE6-4C62370D2132}">
      <dgm:prSet/>
      <dgm:spPr/>
      <dgm:t>
        <a:bodyPr/>
        <a:lstStyle/>
        <a:p>
          <a:endParaRPr lang="en-US"/>
        </a:p>
      </dgm:t>
    </dgm:pt>
    <dgm:pt modelId="{2DCEA013-E129-4E16-B34F-88944B4A6BB0}" type="sibTrans" cxnId="{35F53BD5-7FE0-4767-BAE6-4C62370D2132}">
      <dgm:prSet/>
      <dgm:spPr/>
      <dgm:t>
        <a:bodyPr/>
        <a:lstStyle/>
        <a:p>
          <a:endParaRPr lang="en-US"/>
        </a:p>
      </dgm:t>
    </dgm:pt>
    <dgm:pt modelId="{CA14E43B-732F-4F3C-B656-F16B99902DBC}" type="pres">
      <dgm:prSet presAssocID="{FEA305C7-12F8-488E-82F3-A3021C8BDFE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54255-FFCD-419A-9834-E8FAFC309705}" type="pres">
      <dgm:prSet presAssocID="{FEA305C7-12F8-488E-82F3-A3021C8BDFE4}" presName="hierFlow" presStyleCnt="0"/>
      <dgm:spPr/>
    </dgm:pt>
    <dgm:pt modelId="{9A9413FE-ECA3-40E2-BE9F-170E1729D7A1}" type="pres">
      <dgm:prSet presAssocID="{FEA305C7-12F8-488E-82F3-A3021C8BDFE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C83E05-2112-4003-9386-E9E28FCD87EC}" type="pres">
      <dgm:prSet presAssocID="{C9DFDF44-0B7D-4EE2-8F8D-3864FD8CD09B}" presName="Name14" presStyleCnt="0"/>
      <dgm:spPr/>
    </dgm:pt>
    <dgm:pt modelId="{70B56A72-1550-4961-B41A-27BD96207087}" type="pres">
      <dgm:prSet presAssocID="{C9DFDF44-0B7D-4EE2-8F8D-3864FD8CD09B}" presName="level1Shape" presStyleLbl="node0" presStyleIdx="0" presStyleCnt="1" custScaleX="252704" custScaleY="158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CE46F0-8409-4718-BBC1-5257161CD805}" type="pres">
      <dgm:prSet presAssocID="{C9DFDF44-0B7D-4EE2-8F8D-3864FD8CD09B}" presName="hierChild2" presStyleCnt="0"/>
      <dgm:spPr/>
    </dgm:pt>
    <dgm:pt modelId="{458F9B61-7AF0-4083-AA41-03E34BAFA8C8}" type="pres">
      <dgm:prSet presAssocID="{199282DD-F105-41B4-9A3B-A6525ABBFEF0}" presName="Name19" presStyleLbl="parChTrans1D2" presStyleIdx="0" presStyleCnt="4"/>
      <dgm:spPr/>
      <dgm:t>
        <a:bodyPr/>
        <a:lstStyle/>
        <a:p>
          <a:endParaRPr lang="en-US"/>
        </a:p>
      </dgm:t>
    </dgm:pt>
    <dgm:pt modelId="{B16F1230-B607-46AB-BD7B-2740AF1F80D8}" type="pres">
      <dgm:prSet presAssocID="{DB21AA56-01A0-412C-8A6D-6E196A7C5B5A}" presName="Name21" presStyleCnt="0"/>
      <dgm:spPr/>
    </dgm:pt>
    <dgm:pt modelId="{0979697B-27AE-4CCC-84A4-AA0B6BCFD170}" type="pres">
      <dgm:prSet presAssocID="{DB21AA56-01A0-412C-8A6D-6E196A7C5B5A}" presName="level2Shape" presStyleLbl="node2" presStyleIdx="0" presStyleCnt="4" custScaleX="134972"/>
      <dgm:spPr/>
      <dgm:t>
        <a:bodyPr/>
        <a:lstStyle/>
        <a:p>
          <a:endParaRPr lang="en-US"/>
        </a:p>
      </dgm:t>
    </dgm:pt>
    <dgm:pt modelId="{EEBC6047-BC8B-447B-88D0-BC4E4337005E}" type="pres">
      <dgm:prSet presAssocID="{DB21AA56-01A0-412C-8A6D-6E196A7C5B5A}" presName="hierChild3" presStyleCnt="0"/>
      <dgm:spPr/>
    </dgm:pt>
    <dgm:pt modelId="{27A1FDB7-9E06-43F1-B4C1-4075EC18A8B6}" type="pres">
      <dgm:prSet presAssocID="{80D2B66D-CB23-4A42-85FC-0E797A953854}" presName="Name19" presStyleLbl="parChTrans1D3" presStyleIdx="0" presStyleCnt="6"/>
      <dgm:spPr/>
      <dgm:t>
        <a:bodyPr/>
        <a:lstStyle/>
        <a:p>
          <a:endParaRPr lang="en-US"/>
        </a:p>
      </dgm:t>
    </dgm:pt>
    <dgm:pt modelId="{4CCEC2F0-64D2-4320-8D3F-1C6F562C2053}" type="pres">
      <dgm:prSet presAssocID="{6FA2141D-417E-414E-B2FD-740C622BD0A3}" presName="Name21" presStyleCnt="0"/>
      <dgm:spPr/>
    </dgm:pt>
    <dgm:pt modelId="{E4CCC1A9-4AED-4032-B748-44457F10441E}" type="pres">
      <dgm:prSet presAssocID="{6FA2141D-417E-414E-B2FD-740C622BD0A3}" presName="level2Shape" presStyleLbl="node3" presStyleIdx="0" presStyleCnt="6" custScaleX="134723" custScaleY="310903" custLinFactNeighborX="1924"/>
      <dgm:spPr/>
      <dgm:t>
        <a:bodyPr/>
        <a:lstStyle/>
        <a:p>
          <a:endParaRPr lang="en-US"/>
        </a:p>
      </dgm:t>
    </dgm:pt>
    <dgm:pt modelId="{5F08C7E2-41E4-4F30-8F85-BD948E145390}" type="pres">
      <dgm:prSet presAssocID="{6FA2141D-417E-414E-B2FD-740C622BD0A3}" presName="hierChild3" presStyleCnt="0"/>
      <dgm:spPr/>
    </dgm:pt>
    <dgm:pt modelId="{AE14B815-74D5-43F4-9DC3-2E59070E987A}" type="pres">
      <dgm:prSet presAssocID="{8C1EBE37-F531-4B1D-ABBD-6E80A72647B3}" presName="Name19" presStyleLbl="parChTrans1D2" presStyleIdx="1" presStyleCnt="4"/>
      <dgm:spPr/>
      <dgm:t>
        <a:bodyPr/>
        <a:lstStyle/>
        <a:p>
          <a:endParaRPr lang="en-US"/>
        </a:p>
      </dgm:t>
    </dgm:pt>
    <dgm:pt modelId="{B81FC125-7BE4-4A53-87FE-02D32CBF4399}" type="pres">
      <dgm:prSet presAssocID="{E5DE9404-3A6A-47FF-BEAC-CE95F02F3A99}" presName="Name21" presStyleCnt="0"/>
      <dgm:spPr/>
    </dgm:pt>
    <dgm:pt modelId="{A9F01AB7-5AD7-4F3D-AE2B-BA1F23E99C33}" type="pres">
      <dgm:prSet presAssocID="{E5DE9404-3A6A-47FF-BEAC-CE95F02F3A99}" presName="level2Shape" presStyleLbl="node2" presStyleIdx="1" presStyleCnt="4" custScaleX="130239" custLinFactNeighborX="0" custLinFactNeighborY="-1416"/>
      <dgm:spPr/>
      <dgm:t>
        <a:bodyPr/>
        <a:lstStyle/>
        <a:p>
          <a:endParaRPr lang="en-US"/>
        </a:p>
      </dgm:t>
    </dgm:pt>
    <dgm:pt modelId="{054FC212-97B7-449E-84AD-BC6358ADFC49}" type="pres">
      <dgm:prSet presAssocID="{E5DE9404-3A6A-47FF-BEAC-CE95F02F3A99}" presName="hierChild3" presStyleCnt="0"/>
      <dgm:spPr/>
    </dgm:pt>
    <dgm:pt modelId="{DDA39C6A-410B-4472-89DF-0532744FEB56}" type="pres">
      <dgm:prSet presAssocID="{18A4C03C-5F1C-4460-AA5C-9D17F0D1319C}" presName="Name19" presStyleLbl="parChTrans1D3" presStyleIdx="1" presStyleCnt="6"/>
      <dgm:spPr/>
      <dgm:t>
        <a:bodyPr/>
        <a:lstStyle/>
        <a:p>
          <a:endParaRPr lang="en-US"/>
        </a:p>
      </dgm:t>
    </dgm:pt>
    <dgm:pt modelId="{70E140CA-E120-416D-9521-B80B18F1D802}" type="pres">
      <dgm:prSet presAssocID="{C2F42A88-24D1-4796-9806-2A5002FD704D}" presName="Name21" presStyleCnt="0"/>
      <dgm:spPr/>
    </dgm:pt>
    <dgm:pt modelId="{D010879A-5F5B-444D-8937-CC3A5BEFCBE0}" type="pres">
      <dgm:prSet presAssocID="{C2F42A88-24D1-4796-9806-2A5002FD704D}" presName="level2Shape" presStyleLbl="node3" presStyleIdx="1" presStyleCnt="6" custScaleX="131054" custScaleY="307419"/>
      <dgm:spPr/>
      <dgm:t>
        <a:bodyPr/>
        <a:lstStyle/>
        <a:p>
          <a:endParaRPr lang="en-US"/>
        </a:p>
      </dgm:t>
    </dgm:pt>
    <dgm:pt modelId="{FF1A1F66-65F2-4E9D-B1CC-E3519C7692A3}" type="pres">
      <dgm:prSet presAssocID="{C2F42A88-24D1-4796-9806-2A5002FD704D}" presName="hierChild3" presStyleCnt="0"/>
      <dgm:spPr/>
    </dgm:pt>
    <dgm:pt modelId="{3D408667-A2EC-45AD-B4A8-C64173116999}" type="pres">
      <dgm:prSet presAssocID="{FAF447BD-16D0-423C-B8C5-6FA2AE279612}" presName="Name19" presStyleLbl="parChTrans1D2" presStyleIdx="2" presStyleCnt="4"/>
      <dgm:spPr/>
      <dgm:t>
        <a:bodyPr/>
        <a:lstStyle/>
        <a:p>
          <a:endParaRPr lang="en-US"/>
        </a:p>
      </dgm:t>
    </dgm:pt>
    <dgm:pt modelId="{1977BE44-DC22-457F-B200-27927501E428}" type="pres">
      <dgm:prSet presAssocID="{B03C7BF1-5D0A-41D6-983B-3E4250F80F6B}" presName="Name21" presStyleCnt="0"/>
      <dgm:spPr/>
    </dgm:pt>
    <dgm:pt modelId="{002BABE6-35E5-4F51-AB93-7C9ACB9E3B09}" type="pres">
      <dgm:prSet presAssocID="{B03C7BF1-5D0A-41D6-983B-3E4250F80F6B}" presName="level2Shape" presStyleLbl="node2" presStyleIdx="2" presStyleCnt="4" custScaleX="163996"/>
      <dgm:spPr/>
      <dgm:t>
        <a:bodyPr/>
        <a:lstStyle/>
        <a:p>
          <a:endParaRPr lang="en-US"/>
        </a:p>
      </dgm:t>
    </dgm:pt>
    <dgm:pt modelId="{2B397613-6AFD-441B-A42F-F260BB85396D}" type="pres">
      <dgm:prSet presAssocID="{B03C7BF1-5D0A-41D6-983B-3E4250F80F6B}" presName="hierChild3" presStyleCnt="0"/>
      <dgm:spPr/>
    </dgm:pt>
    <dgm:pt modelId="{77AF4B5A-0A42-4F6A-90D7-DE371B65050A}" type="pres">
      <dgm:prSet presAssocID="{7D2680F1-D230-4E40-918C-82D89ACB1974}" presName="Name19" presStyleLbl="parChTrans1D3" presStyleIdx="2" presStyleCnt="6"/>
      <dgm:spPr/>
      <dgm:t>
        <a:bodyPr/>
        <a:lstStyle/>
        <a:p>
          <a:endParaRPr lang="en-US"/>
        </a:p>
      </dgm:t>
    </dgm:pt>
    <dgm:pt modelId="{9876991B-38DC-41A2-B6D1-BBD719578C7A}" type="pres">
      <dgm:prSet presAssocID="{C5DC6275-A834-4E6A-9389-05B0ECCE359C}" presName="Name21" presStyleCnt="0"/>
      <dgm:spPr/>
    </dgm:pt>
    <dgm:pt modelId="{EBE5D757-61D1-410C-8145-DD74F0DFA369}" type="pres">
      <dgm:prSet presAssocID="{C5DC6275-A834-4E6A-9389-05B0ECCE359C}" presName="level2Shape" presStyleLbl="node3" presStyleIdx="2" presStyleCnt="6" custScaleX="133970" custScaleY="311109"/>
      <dgm:spPr/>
      <dgm:t>
        <a:bodyPr/>
        <a:lstStyle/>
        <a:p>
          <a:endParaRPr lang="en-US"/>
        </a:p>
      </dgm:t>
    </dgm:pt>
    <dgm:pt modelId="{EC083349-D946-4702-AEC4-44D43799E94A}" type="pres">
      <dgm:prSet presAssocID="{C5DC6275-A834-4E6A-9389-05B0ECCE359C}" presName="hierChild3" presStyleCnt="0"/>
      <dgm:spPr/>
    </dgm:pt>
    <dgm:pt modelId="{D2C29CA1-C49A-49E6-A10D-56307B432C6D}" type="pres">
      <dgm:prSet presAssocID="{BE629DBA-FF57-4BEB-894B-C1A495102C6D}" presName="Name19" presStyleLbl="parChTrans1D2" presStyleIdx="3" presStyleCnt="4"/>
      <dgm:spPr/>
      <dgm:t>
        <a:bodyPr/>
        <a:lstStyle/>
        <a:p>
          <a:endParaRPr lang="en-US"/>
        </a:p>
      </dgm:t>
    </dgm:pt>
    <dgm:pt modelId="{A9FE770E-4F99-4BA5-A903-8C5671EE2FE7}" type="pres">
      <dgm:prSet presAssocID="{BA249ACF-37AC-40E5-957C-26A231221CC8}" presName="Name21" presStyleCnt="0"/>
      <dgm:spPr/>
    </dgm:pt>
    <dgm:pt modelId="{06948680-65E0-48A1-A07F-0945501AA6E2}" type="pres">
      <dgm:prSet presAssocID="{BA249ACF-37AC-40E5-957C-26A231221CC8}" presName="level2Shape" presStyleLbl="node2" presStyleIdx="3" presStyleCnt="4" custScaleX="154227"/>
      <dgm:spPr/>
      <dgm:t>
        <a:bodyPr/>
        <a:lstStyle/>
        <a:p>
          <a:endParaRPr lang="en-US"/>
        </a:p>
      </dgm:t>
    </dgm:pt>
    <dgm:pt modelId="{19402FE1-90D5-4E8B-8FAB-1C0223270999}" type="pres">
      <dgm:prSet presAssocID="{BA249ACF-37AC-40E5-957C-26A231221CC8}" presName="hierChild3" presStyleCnt="0"/>
      <dgm:spPr/>
    </dgm:pt>
    <dgm:pt modelId="{1237BEA7-781B-4C17-8E5B-54D5C9EF6B39}" type="pres">
      <dgm:prSet presAssocID="{06142A96-61B4-4897-9B5D-FAB8A243ECEC}" presName="Name19" presStyleLbl="parChTrans1D3" presStyleIdx="3" presStyleCnt="6"/>
      <dgm:spPr/>
      <dgm:t>
        <a:bodyPr/>
        <a:lstStyle/>
        <a:p>
          <a:endParaRPr lang="en-US"/>
        </a:p>
      </dgm:t>
    </dgm:pt>
    <dgm:pt modelId="{630CF8C4-82C4-494B-B3CC-64C28B066EF6}" type="pres">
      <dgm:prSet presAssocID="{4C610AC5-B2A1-4C90-82BB-17522FCB2019}" presName="Name21" presStyleCnt="0"/>
      <dgm:spPr/>
    </dgm:pt>
    <dgm:pt modelId="{0545A35F-60FC-4C01-BD96-83F6180A1C56}" type="pres">
      <dgm:prSet presAssocID="{4C610AC5-B2A1-4C90-82BB-17522FCB2019}" presName="level2Shape" presStyleLbl="node3" presStyleIdx="3" presStyleCnt="6" custScaleX="130983" custScaleY="310890"/>
      <dgm:spPr/>
      <dgm:t>
        <a:bodyPr/>
        <a:lstStyle/>
        <a:p>
          <a:endParaRPr lang="en-US"/>
        </a:p>
      </dgm:t>
    </dgm:pt>
    <dgm:pt modelId="{34EE521C-12DB-4118-A11C-EE846D2FDA70}" type="pres">
      <dgm:prSet presAssocID="{4C610AC5-B2A1-4C90-82BB-17522FCB2019}" presName="hierChild3" presStyleCnt="0"/>
      <dgm:spPr/>
    </dgm:pt>
    <dgm:pt modelId="{54121E0B-79AC-4BD0-BAEB-D13024B533B3}" type="pres">
      <dgm:prSet presAssocID="{F93B5405-1264-4A34-980A-8F41965438E7}" presName="Name19" presStyleLbl="parChTrans1D3" presStyleIdx="4" presStyleCnt="6"/>
      <dgm:spPr/>
      <dgm:t>
        <a:bodyPr/>
        <a:lstStyle/>
        <a:p>
          <a:endParaRPr lang="en-US"/>
        </a:p>
      </dgm:t>
    </dgm:pt>
    <dgm:pt modelId="{6A541712-7678-401E-B7D6-CC3E1C7741E6}" type="pres">
      <dgm:prSet presAssocID="{71124044-B1AB-4CF0-AC99-A6FA9989A334}" presName="Name21" presStyleCnt="0"/>
      <dgm:spPr/>
    </dgm:pt>
    <dgm:pt modelId="{FEDFAB39-08DC-42DF-BB6B-F4095C5DFEF9}" type="pres">
      <dgm:prSet presAssocID="{71124044-B1AB-4CF0-AC99-A6FA9989A334}" presName="level2Shape" presStyleLbl="node3" presStyleIdx="4" presStyleCnt="6" custScaleX="154577" custScaleY="300464"/>
      <dgm:spPr/>
      <dgm:t>
        <a:bodyPr/>
        <a:lstStyle/>
        <a:p>
          <a:endParaRPr lang="en-US"/>
        </a:p>
      </dgm:t>
    </dgm:pt>
    <dgm:pt modelId="{5F8E1A13-93BD-4A70-BEFA-C95162AF6648}" type="pres">
      <dgm:prSet presAssocID="{71124044-B1AB-4CF0-AC99-A6FA9989A334}" presName="hierChild3" presStyleCnt="0"/>
      <dgm:spPr/>
    </dgm:pt>
    <dgm:pt modelId="{0D1970C5-F388-4576-8138-AAE45E1DE9A2}" type="pres">
      <dgm:prSet presAssocID="{E5B108CD-7E2B-4EB6-AF44-08F5AAB99196}" presName="Name19" presStyleLbl="parChTrans1D3" presStyleIdx="5" presStyleCnt="6"/>
      <dgm:spPr/>
      <dgm:t>
        <a:bodyPr/>
        <a:lstStyle/>
        <a:p>
          <a:endParaRPr lang="en-US"/>
        </a:p>
      </dgm:t>
    </dgm:pt>
    <dgm:pt modelId="{CADD0180-81F4-413D-AECA-004B4EAEE756}" type="pres">
      <dgm:prSet presAssocID="{15899904-71E8-4E45-B3D4-A0E2B65DCD4D}" presName="Name21" presStyleCnt="0"/>
      <dgm:spPr/>
    </dgm:pt>
    <dgm:pt modelId="{DE0A8653-2AA9-4A02-8C13-A5239F29DFB9}" type="pres">
      <dgm:prSet presAssocID="{15899904-71E8-4E45-B3D4-A0E2B65DCD4D}" presName="level2Shape" presStyleLbl="node3" presStyleIdx="5" presStyleCnt="6" custScaleX="118018" custScaleY="293200" custLinFactNeighborX="-4814" custLinFactNeighborY="1398"/>
      <dgm:spPr/>
      <dgm:t>
        <a:bodyPr/>
        <a:lstStyle/>
        <a:p>
          <a:endParaRPr lang="en-US"/>
        </a:p>
      </dgm:t>
    </dgm:pt>
    <dgm:pt modelId="{6A8AE0FD-2076-4F7A-8EE4-8F8B2DFB5C7E}" type="pres">
      <dgm:prSet presAssocID="{15899904-71E8-4E45-B3D4-A0E2B65DCD4D}" presName="hierChild3" presStyleCnt="0"/>
      <dgm:spPr/>
    </dgm:pt>
    <dgm:pt modelId="{6527BECD-AB4A-4D70-A53E-B9B82A14DEFE}" type="pres">
      <dgm:prSet presAssocID="{FEA305C7-12F8-488E-82F3-A3021C8BDFE4}" presName="bgShapesFlow" presStyleCnt="0"/>
      <dgm:spPr/>
    </dgm:pt>
  </dgm:ptLst>
  <dgm:cxnLst>
    <dgm:cxn modelId="{91C10F4A-6407-4DC3-B198-1B4B2FEA0E6E}" type="presOf" srcId="{E5B108CD-7E2B-4EB6-AF44-08F5AAB99196}" destId="{0D1970C5-F388-4576-8138-AAE45E1DE9A2}" srcOrd="0" destOrd="0" presId="urn:microsoft.com/office/officeart/2005/8/layout/hierarchy6"/>
    <dgm:cxn modelId="{35F53BD5-7FE0-4767-BAE6-4C62370D2132}" srcId="{BA249ACF-37AC-40E5-957C-26A231221CC8}" destId="{15899904-71E8-4E45-B3D4-A0E2B65DCD4D}" srcOrd="2" destOrd="0" parTransId="{E5B108CD-7E2B-4EB6-AF44-08F5AAB99196}" sibTransId="{2DCEA013-E129-4E16-B34F-88944B4A6BB0}"/>
    <dgm:cxn modelId="{0A061FC4-AB42-41E0-BFE5-A9C85EFDA01A}" type="presOf" srcId="{FEA305C7-12F8-488E-82F3-A3021C8BDFE4}" destId="{CA14E43B-732F-4F3C-B656-F16B99902DBC}" srcOrd="0" destOrd="0" presId="urn:microsoft.com/office/officeart/2005/8/layout/hierarchy6"/>
    <dgm:cxn modelId="{30093F15-4CA5-41CE-8946-564822FA8CEE}" type="presOf" srcId="{E5DE9404-3A6A-47FF-BEAC-CE95F02F3A99}" destId="{A9F01AB7-5AD7-4F3D-AE2B-BA1F23E99C33}" srcOrd="0" destOrd="0" presId="urn:microsoft.com/office/officeart/2005/8/layout/hierarchy6"/>
    <dgm:cxn modelId="{7ADF4100-BBDF-4D51-98C5-6F47DC6CBB4B}" srcId="{E5DE9404-3A6A-47FF-BEAC-CE95F02F3A99}" destId="{C2F42A88-24D1-4796-9806-2A5002FD704D}" srcOrd="0" destOrd="0" parTransId="{18A4C03C-5F1C-4460-AA5C-9D17F0D1319C}" sibTransId="{2AB7A065-5274-4D7A-AD4F-A846261580E4}"/>
    <dgm:cxn modelId="{9F910B60-CA09-4778-9D41-DE0911CAF374}" srcId="{DB21AA56-01A0-412C-8A6D-6E196A7C5B5A}" destId="{6FA2141D-417E-414E-B2FD-740C622BD0A3}" srcOrd="0" destOrd="0" parTransId="{80D2B66D-CB23-4A42-85FC-0E797A953854}" sibTransId="{B8F379EA-9213-4BF0-9E0F-3AA39D366710}"/>
    <dgm:cxn modelId="{B9A6436F-F659-428C-9E83-4F24BFBEFAA8}" type="presOf" srcId="{C2F42A88-24D1-4796-9806-2A5002FD704D}" destId="{D010879A-5F5B-444D-8937-CC3A5BEFCBE0}" srcOrd="0" destOrd="0" presId="urn:microsoft.com/office/officeart/2005/8/layout/hierarchy6"/>
    <dgm:cxn modelId="{3CB0FFC1-3F6E-4040-ADF1-667256EEE706}" type="presOf" srcId="{8C1EBE37-F531-4B1D-ABBD-6E80A72647B3}" destId="{AE14B815-74D5-43F4-9DC3-2E59070E987A}" srcOrd="0" destOrd="0" presId="urn:microsoft.com/office/officeart/2005/8/layout/hierarchy6"/>
    <dgm:cxn modelId="{1A1D8AE8-9FF6-440B-A2FC-084D57FAC1EA}" type="presOf" srcId="{C5DC6275-A834-4E6A-9389-05B0ECCE359C}" destId="{EBE5D757-61D1-410C-8145-DD74F0DFA369}" srcOrd="0" destOrd="0" presId="urn:microsoft.com/office/officeart/2005/8/layout/hierarchy6"/>
    <dgm:cxn modelId="{A7007B8A-762A-4FF4-A662-3B4F9EFDB75F}" srcId="{BA249ACF-37AC-40E5-957C-26A231221CC8}" destId="{71124044-B1AB-4CF0-AC99-A6FA9989A334}" srcOrd="1" destOrd="0" parTransId="{F93B5405-1264-4A34-980A-8F41965438E7}" sibTransId="{06782C18-DEA6-4BD4-9A2D-938DAC6D8942}"/>
    <dgm:cxn modelId="{A7FF8CB9-EC68-4DAD-805C-BED6004766BC}" srcId="{BA249ACF-37AC-40E5-957C-26A231221CC8}" destId="{4C610AC5-B2A1-4C90-82BB-17522FCB2019}" srcOrd="0" destOrd="0" parTransId="{06142A96-61B4-4897-9B5D-FAB8A243ECEC}" sibTransId="{CAA012EF-D40A-4A42-BEDE-0368DAE2F76E}"/>
    <dgm:cxn modelId="{7E776354-16F1-4DE2-B38A-D2E80024C3DD}" srcId="{C9DFDF44-0B7D-4EE2-8F8D-3864FD8CD09B}" destId="{DB21AA56-01A0-412C-8A6D-6E196A7C5B5A}" srcOrd="0" destOrd="0" parTransId="{199282DD-F105-41B4-9A3B-A6525ABBFEF0}" sibTransId="{BED4B446-9E48-4473-A317-FE018E51B301}"/>
    <dgm:cxn modelId="{9EB75356-8BEB-4142-9416-C2396F6D0BFD}" type="presOf" srcId="{BE629DBA-FF57-4BEB-894B-C1A495102C6D}" destId="{D2C29CA1-C49A-49E6-A10D-56307B432C6D}" srcOrd="0" destOrd="0" presId="urn:microsoft.com/office/officeart/2005/8/layout/hierarchy6"/>
    <dgm:cxn modelId="{772F49CA-1D14-4F96-B54B-A6D7247AE81C}" srcId="{C9DFDF44-0B7D-4EE2-8F8D-3864FD8CD09B}" destId="{E5DE9404-3A6A-47FF-BEAC-CE95F02F3A99}" srcOrd="1" destOrd="0" parTransId="{8C1EBE37-F531-4B1D-ABBD-6E80A72647B3}" sibTransId="{0F778377-51FF-4917-981C-E20A943F0075}"/>
    <dgm:cxn modelId="{3F98E11A-D405-4F22-A647-056F1F7BC87C}" type="presOf" srcId="{7D2680F1-D230-4E40-918C-82D89ACB1974}" destId="{77AF4B5A-0A42-4F6A-90D7-DE371B65050A}" srcOrd="0" destOrd="0" presId="urn:microsoft.com/office/officeart/2005/8/layout/hierarchy6"/>
    <dgm:cxn modelId="{07E6606C-6094-4C62-86FF-0B1F118C8ED1}" type="presOf" srcId="{71124044-B1AB-4CF0-AC99-A6FA9989A334}" destId="{FEDFAB39-08DC-42DF-BB6B-F4095C5DFEF9}" srcOrd="0" destOrd="0" presId="urn:microsoft.com/office/officeart/2005/8/layout/hierarchy6"/>
    <dgm:cxn modelId="{908C7D09-0FED-44AF-89F1-CA738017D476}" type="presOf" srcId="{F93B5405-1264-4A34-980A-8F41965438E7}" destId="{54121E0B-79AC-4BD0-BAEB-D13024B533B3}" srcOrd="0" destOrd="0" presId="urn:microsoft.com/office/officeart/2005/8/layout/hierarchy6"/>
    <dgm:cxn modelId="{77689609-010C-434A-8423-8774072DE063}" srcId="{C9DFDF44-0B7D-4EE2-8F8D-3864FD8CD09B}" destId="{B03C7BF1-5D0A-41D6-983B-3E4250F80F6B}" srcOrd="2" destOrd="0" parTransId="{FAF447BD-16D0-423C-B8C5-6FA2AE279612}" sibTransId="{079B0B1C-6EE1-478F-82B5-36F1B93A5B86}"/>
    <dgm:cxn modelId="{3CEF8240-EC6B-46F7-B52A-9C26B818E9C7}" type="presOf" srcId="{BA249ACF-37AC-40E5-957C-26A231221CC8}" destId="{06948680-65E0-48A1-A07F-0945501AA6E2}" srcOrd="0" destOrd="0" presId="urn:microsoft.com/office/officeart/2005/8/layout/hierarchy6"/>
    <dgm:cxn modelId="{CEC2C581-489F-48E5-B658-6C228A58F964}" srcId="{FEA305C7-12F8-488E-82F3-A3021C8BDFE4}" destId="{C9DFDF44-0B7D-4EE2-8F8D-3864FD8CD09B}" srcOrd="0" destOrd="0" parTransId="{5B9E575F-320C-4146-A0A8-CFE96F89DBC0}" sibTransId="{F3A618E9-D534-47E6-9CE4-7CEE8324EC78}"/>
    <dgm:cxn modelId="{B3E47BCB-32D3-47F2-AA37-927F25A01A85}" type="presOf" srcId="{80D2B66D-CB23-4A42-85FC-0E797A953854}" destId="{27A1FDB7-9E06-43F1-B4C1-4075EC18A8B6}" srcOrd="0" destOrd="0" presId="urn:microsoft.com/office/officeart/2005/8/layout/hierarchy6"/>
    <dgm:cxn modelId="{87D4EAEB-05B3-4FAF-AB82-5578E392A71E}" srcId="{B03C7BF1-5D0A-41D6-983B-3E4250F80F6B}" destId="{C5DC6275-A834-4E6A-9389-05B0ECCE359C}" srcOrd="0" destOrd="0" parTransId="{7D2680F1-D230-4E40-918C-82D89ACB1974}" sibTransId="{A81C893E-0090-4486-8C00-64BB7025B30C}"/>
    <dgm:cxn modelId="{50BBB481-4E57-4396-A6CA-1B0C53380A1B}" type="presOf" srcId="{B03C7BF1-5D0A-41D6-983B-3E4250F80F6B}" destId="{002BABE6-35E5-4F51-AB93-7C9ACB9E3B09}" srcOrd="0" destOrd="0" presId="urn:microsoft.com/office/officeart/2005/8/layout/hierarchy6"/>
    <dgm:cxn modelId="{BB6A90B7-785C-476F-A8D9-2C47673CED90}" type="presOf" srcId="{15899904-71E8-4E45-B3D4-A0E2B65DCD4D}" destId="{DE0A8653-2AA9-4A02-8C13-A5239F29DFB9}" srcOrd="0" destOrd="0" presId="urn:microsoft.com/office/officeart/2005/8/layout/hierarchy6"/>
    <dgm:cxn modelId="{D20F3B5E-9E42-447E-93EB-F69920FB04BD}" type="presOf" srcId="{4C610AC5-B2A1-4C90-82BB-17522FCB2019}" destId="{0545A35F-60FC-4C01-BD96-83F6180A1C56}" srcOrd="0" destOrd="0" presId="urn:microsoft.com/office/officeart/2005/8/layout/hierarchy6"/>
    <dgm:cxn modelId="{189A8EF1-E025-4CAE-AFB0-D7C9C7B87CE9}" srcId="{C9DFDF44-0B7D-4EE2-8F8D-3864FD8CD09B}" destId="{BA249ACF-37AC-40E5-957C-26A231221CC8}" srcOrd="3" destOrd="0" parTransId="{BE629DBA-FF57-4BEB-894B-C1A495102C6D}" sibTransId="{F7B36CE0-D41C-485A-973F-F0B1F5102E7A}"/>
    <dgm:cxn modelId="{47C8EE65-99FF-46B7-B270-5D35989AA871}" type="presOf" srcId="{06142A96-61B4-4897-9B5D-FAB8A243ECEC}" destId="{1237BEA7-781B-4C17-8E5B-54D5C9EF6B39}" srcOrd="0" destOrd="0" presId="urn:microsoft.com/office/officeart/2005/8/layout/hierarchy6"/>
    <dgm:cxn modelId="{821215F7-D4FE-4AB4-A897-538E7C686C68}" type="presOf" srcId="{C9DFDF44-0B7D-4EE2-8F8D-3864FD8CD09B}" destId="{70B56A72-1550-4961-B41A-27BD96207087}" srcOrd="0" destOrd="0" presId="urn:microsoft.com/office/officeart/2005/8/layout/hierarchy6"/>
    <dgm:cxn modelId="{4D02B939-E28B-4801-ADB9-DD8674DBD8F9}" type="presOf" srcId="{DB21AA56-01A0-412C-8A6D-6E196A7C5B5A}" destId="{0979697B-27AE-4CCC-84A4-AA0B6BCFD170}" srcOrd="0" destOrd="0" presId="urn:microsoft.com/office/officeart/2005/8/layout/hierarchy6"/>
    <dgm:cxn modelId="{F516E16F-A8FF-4154-8E6E-184F15434172}" type="presOf" srcId="{6FA2141D-417E-414E-B2FD-740C622BD0A3}" destId="{E4CCC1A9-4AED-4032-B748-44457F10441E}" srcOrd="0" destOrd="0" presId="urn:microsoft.com/office/officeart/2005/8/layout/hierarchy6"/>
    <dgm:cxn modelId="{1B31498C-CC5F-428F-9547-5937ED8EB1C4}" type="presOf" srcId="{199282DD-F105-41B4-9A3B-A6525ABBFEF0}" destId="{458F9B61-7AF0-4083-AA41-03E34BAFA8C8}" srcOrd="0" destOrd="0" presId="urn:microsoft.com/office/officeart/2005/8/layout/hierarchy6"/>
    <dgm:cxn modelId="{E4A6B606-2A3A-4D80-B16F-F547097A830E}" type="presOf" srcId="{18A4C03C-5F1C-4460-AA5C-9D17F0D1319C}" destId="{DDA39C6A-410B-4472-89DF-0532744FEB56}" srcOrd="0" destOrd="0" presId="urn:microsoft.com/office/officeart/2005/8/layout/hierarchy6"/>
    <dgm:cxn modelId="{225520E1-0998-44D3-9A45-605405A48A2E}" type="presOf" srcId="{FAF447BD-16D0-423C-B8C5-6FA2AE279612}" destId="{3D408667-A2EC-45AD-B4A8-C64173116999}" srcOrd="0" destOrd="0" presId="urn:microsoft.com/office/officeart/2005/8/layout/hierarchy6"/>
    <dgm:cxn modelId="{988A522B-48C2-4593-A0F8-E8CEC415E866}" type="presParOf" srcId="{CA14E43B-732F-4F3C-B656-F16B99902DBC}" destId="{B5354255-FFCD-419A-9834-E8FAFC309705}" srcOrd="0" destOrd="0" presId="urn:microsoft.com/office/officeart/2005/8/layout/hierarchy6"/>
    <dgm:cxn modelId="{188D9003-3AD5-4FE5-A899-7E1CC69BC118}" type="presParOf" srcId="{B5354255-FFCD-419A-9834-E8FAFC309705}" destId="{9A9413FE-ECA3-40E2-BE9F-170E1729D7A1}" srcOrd="0" destOrd="0" presId="urn:microsoft.com/office/officeart/2005/8/layout/hierarchy6"/>
    <dgm:cxn modelId="{0509AF97-7CEA-4030-BCFD-D32357301785}" type="presParOf" srcId="{9A9413FE-ECA3-40E2-BE9F-170E1729D7A1}" destId="{6EC83E05-2112-4003-9386-E9E28FCD87EC}" srcOrd="0" destOrd="0" presId="urn:microsoft.com/office/officeart/2005/8/layout/hierarchy6"/>
    <dgm:cxn modelId="{ED119138-688E-4898-B113-7964A12CEFB7}" type="presParOf" srcId="{6EC83E05-2112-4003-9386-E9E28FCD87EC}" destId="{70B56A72-1550-4961-B41A-27BD96207087}" srcOrd="0" destOrd="0" presId="urn:microsoft.com/office/officeart/2005/8/layout/hierarchy6"/>
    <dgm:cxn modelId="{1535B732-18F2-4B50-B471-2E9F2D88669F}" type="presParOf" srcId="{6EC83E05-2112-4003-9386-E9E28FCD87EC}" destId="{B9CE46F0-8409-4718-BBC1-5257161CD805}" srcOrd="1" destOrd="0" presId="urn:microsoft.com/office/officeart/2005/8/layout/hierarchy6"/>
    <dgm:cxn modelId="{BB1E24C5-732F-453E-ACB3-12A3EF05FFB6}" type="presParOf" srcId="{B9CE46F0-8409-4718-BBC1-5257161CD805}" destId="{458F9B61-7AF0-4083-AA41-03E34BAFA8C8}" srcOrd="0" destOrd="0" presId="urn:microsoft.com/office/officeart/2005/8/layout/hierarchy6"/>
    <dgm:cxn modelId="{163FD7F9-D272-4336-B36B-7835F18235CB}" type="presParOf" srcId="{B9CE46F0-8409-4718-BBC1-5257161CD805}" destId="{B16F1230-B607-46AB-BD7B-2740AF1F80D8}" srcOrd="1" destOrd="0" presId="urn:microsoft.com/office/officeart/2005/8/layout/hierarchy6"/>
    <dgm:cxn modelId="{E4C52099-5A67-4649-91A5-CEC2A7BDCE4D}" type="presParOf" srcId="{B16F1230-B607-46AB-BD7B-2740AF1F80D8}" destId="{0979697B-27AE-4CCC-84A4-AA0B6BCFD170}" srcOrd="0" destOrd="0" presId="urn:microsoft.com/office/officeart/2005/8/layout/hierarchy6"/>
    <dgm:cxn modelId="{2A75B28B-8128-453E-B6BF-3FD324803D2B}" type="presParOf" srcId="{B16F1230-B607-46AB-BD7B-2740AF1F80D8}" destId="{EEBC6047-BC8B-447B-88D0-BC4E4337005E}" srcOrd="1" destOrd="0" presId="urn:microsoft.com/office/officeart/2005/8/layout/hierarchy6"/>
    <dgm:cxn modelId="{3F522A5E-D7B0-417E-96CC-640017FC3D6C}" type="presParOf" srcId="{EEBC6047-BC8B-447B-88D0-BC4E4337005E}" destId="{27A1FDB7-9E06-43F1-B4C1-4075EC18A8B6}" srcOrd="0" destOrd="0" presId="urn:microsoft.com/office/officeart/2005/8/layout/hierarchy6"/>
    <dgm:cxn modelId="{14FDAEE7-01D2-41FD-81CF-C9762681D34B}" type="presParOf" srcId="{EEBC6047-BC8B-447B-88D0-BC4E4337005E}" destId="{4CCEC2F0-64D2-4320-8D3F-1C6F562C2053}" srcOrd="1" destOrd="0" presId="urn:microsoft.com/office/officeart/2005/8/layout/hierarchy6"/>
    <dgm:cxn modelId="{4A537022-1241-4F3F-82EE-CCC6F7428AF7}" type="presParOf" srcId="{4CCEC2F0-64D2-4320-8D3F-1C6F562C2053}" destId="{E4CCC1A9-4AED-4032-B748-44457F10441E}" srcOrd="0" destOrd="0" presId="urn:microsoft.com/office/officeart/2005/8/layout/hierarchy6"/>
    <dgm:cxn modelId="{710BC5F8-571B-4867-9ECD-92D6006C62BA}" type="presParOf" srcId="{4CCEC2F0-64D2-4320-8D3F-1C6F562C2053}" destId="{5F08C7E2-41E4-4F30-8F85-BD948E145390}" srcOrd="1" destOrd="0" presId="urn:microsoft.com/office/officeart/2005/8/layout/hierarchy6"/>
    <dgm:cxn modelId="{ECA7B615-CF69-41CB-96E5-2DB409797B90}" type="presParOf" srcId="{B9CE46F0-8409-4718-BBC1-5257161CD805}" destId="{AE14B815-74D5-43F4-9DC3-2E59070E987A}" srcOrd="2" destOrd="0" presId="urn:microsoft.com/office/officeart/2005/8/layout/hierarchy6"/>
    <dgm:cxn modelId="{96CCF938-95FC-46A7-B258-A6BBDF6571D4}" type="presParOf" srcId="{B9CE46F0-8409-4718-BBC1-5257161CD805}" destId="{B81FC125-7BE4-4A53-87FE-02D32CBF4399}" srcOrd="3" destOrd="0" presId="urn:microsoft.com/office/officeart/2005/8/layout/hierarchy6"/>
    <dgm:cxn modelId="{F459922E-4617-4FF2-A642-E70CDC392187}" type="presParOf" srcId="{B81FC125-7BE4-4A53-87FE-02D32CBF4399}" destId="{A9F01AB7-5AD7-4F3D-AE2B-BA1F23E99C33}" srcOrd="0" destOrd="0" presId="urn:microsoft.com/office/officeart/2005/8/layout/hierarchy6"/>
    <dgm:cxn modelId="{2BD5A807-7FA4-47BB-9F3B-2BFA62886DC6}" type="presParOf" srcId="{B81FC125-7BE4-4A53-87FE-02D32CBF4399}" destId="{054FC212-97B7-449E-84AD-BC6358ADFC49}" srcOrd="1" destOrd="0" presId="urn:microsoft.com/office/officeart/2005/8/layout/hierarchy6"/>
    <dgm:cxn modelId="{67A53D9C-CC47-4F42-8CAB-89A199D51226}" type="presParOf" srcId="{054FC212-97B7-449E-84AD-BC6358ADFC49}" destId="{DDA39C6A-410B-4472-89DF-0532744FEB56}" srcOrd="0" destOrd="0" presId="urn:microsoft.com/office/officeart/2005/8/layout/hierarchy6"/>
    <dgm:cxn modelId="{82427BD3-776F-4395-81E0-4285EA8C9711}" type="presParOf" srcId="{054FC212-97B7-449E-84AD-BC6358ADFC49}" destId="{70E140CA-E120-416D-9521-B80B18F1D802}" srcOrd="1" destOrd="0" presId="urn:microsoft.com/office/officeart/2005/8/layout/hierarchy6"/>
    <dgm:cxn modelId="{9657271D-AE08-4743-AFDD-21B4D8B00F8E}" type="presParOf" srcId="{70E140CA-E120-416D-9521-B80B18F1D802}" destId="{D010879A-5F5B-444D-8937-CC3A5BEFCBE0}" srcOrd="0" destOrd="0" presId="urn:microsoft.com/office/officeart/2005/8/layout/hierarchy6"/>
    <dgm:cxn modelId="{137869D3-65FE-4D91-B89B-96A81E9E411A}" type="presParOf" srcId="{70E140CA-E120-416D-9521-B80B18F1D802}" destId="{FF1A1F66-65F2-4E9D-B1CC-E3519C7692A3}" srcOrd="1" destOrd="0" presId="urn:microsoft.com/office/officeart/2005/8/layout/hierarchy6"/>
    <dgm:cxn modelId="{C7F7EBE3-32EC-4F8E-B2AE-2D73BCF65DBC}" type="presParOf" srcId="{B9CE46F0-8409-4718-BBC1-5257161CD805}" destId="{3D408667-A2EC-45AD-B4A8-C64173116999}" srcOrd="4" destOrd="0" presId="urn:microsoft.com/office/officeart/2005/8/layout/hierarchy6"/>
    <dgm:cxn modelId="{0744B913-AE74-4EE1-8598-079DB5AB9D88}" type="presParOf" srcId="{B9CE46F0-8409-4718-BBC1-5257161CD805}" destId="{1977BE44-DC22-457F-B200-27927501E428}" srcOrd="5" destOrd="0" presId="urn:microsoft.com/office/officeart/2005/8/layout/hierarchy6"/>
    <dgm:cxn modelId="{A801413F-4AC4-4B42-AEF8-F6C28885C179}" type="presParOf" srcId="{1977BE44-DC22-457F-B200-27927501E428}" destId="{002BABE6-35E5-4F51-AB93-7C9ACB9E3B09}" srcOrd="0" destOrd="0" presId="urn:microsoft.com/office/officeart/2005/8/layout/hierarchy6"/>
    <dgm:cxn modelId="{C9F5FF6C-6F37-42C3-940E-4474A3837AFD}" type="presParOf" srcId="{1977BE44-DC22-457F-B200-27927501E428}" destId="{2B397613-6AFD-441B-A42F-F260BB85396D}" srcOrd="1" destOrd="0" presId="urn:microsoft.com/office/officeart/2005/8/layout/hierarchy6"/>
    <dgm:cxn modelId="{29B795B9-9512-4414-A1F2-7BF36B1D588A}" type="presParOf" srcId="{2B397613-6AFD-441B-A42F-F260BB85396D}" destId="{77AF4B5A-0A42-4F6A-90D7-DE371B65050A}" srcOrd="0" destOrd="0" presId="urn:microsoft.com/office/officeart/2005/8/layout/hierarchy6"/>
    <dgm:cxn modelId="{FE5BF7B5-89B2-4F5D-BFC2-64DC5A8C58D2}" type="presParOf" srcId="{2B397613-6AFD-441B-A42F-F260BB85396D}" destId="{9876991B-38DC-41A2-B6D1-BBD719578C7A}" srcOrd="1" destOrd="0" presId="urn:microsoft.com/office/officeart/2005/8/layout/hierarchy6"/>
    <dgm:cxn modelId="{8B27342A-334E-4591-8D18-DECBE994997B}" type="presParOf" srcId="{9876991B-38DC-41A2-B6D1-BBD719578C7A}" destId="{EBE5D757-61D1-410C-8145-DD74F0DFA369}" srcOrd="0" destOrd="0" presId="urn:microsoft.com/office/officeart/2005/8/layout/hierarchy6"/>
    <dgm:cxn modelId="{0DF91D97-1D05-4562-97C8-DD86EAEB2AF2}" type="presParOf" srcId="{9876991B-38DC-41A2-B6D1-BBD719578C7A}" destId="{EC083349-D946-4702-AEC4-44D43799E94A}" srcOrd="1" destOrd="0" presId="urn:microsoft.com/office/officeart/2005/8/layout/hierarchy6"/>
    <dgm:cxn modelId="{A1E01273-541C-4454-AF9B-B3F677ED5DFB}" type="presParOf" srcId="{B9CE46F0-8409-4718-BBC1-5257161CD805}" destId="{D2C29CA1-C49A-49E6-A10D-56307B432C6D}" srcOrd="6" destOrd="0" presId="urn:microsoft.com/office/officeart/2005/8/layout/hierarchy6"/>
    <dgm:cxn modelId="{D262F2EE-9E42-4EE5-B818-F664A107D632}" type="presParOf" srcId="{B9CE46F0-8409-4718-BBC1-5257161CD805}" destId="{A9FE770E-4F99-4BA5-A903-8C5671EE2FE7}" srcOrd="7" destOrd="0" presId="urn:microsoft.com/office/officeart/2005/8/layout/hierarchy6"/>
    <dgm:cxn modelId="{3BADF515-03DF-4CF9-BDB9-4F0438A93310}" type="presParOf" srcId="{A9FE770E-4F99-4BA5-A903-8C5671EE2FE7}" destId="{06948680-65E0-48A1-A07F-0945501AA6E2}" srcOrd="0" destOrd="0" presId="urn:microsoft.com/office/officeart/2005/8/layout/hierarchy6"/>
    <dgm:cxn modelId="{4000CC14-002A-4FCC-906E-220CD98D4A01}" type="presParOf" srcId="{A9FE770E-4F99-4BA5-A903-8C5671EE2FE7}" destId="{19402FE1-90D5-4E8B-8FAB-1C0223270999}" srcOrd="1" destOrd="0" presId="urn:microsoft.com/office/officeart/2005/8/layout/hierarchy6"/>
    <dgm:cxn modelId="{563B4C84-9752-44D8-8E58-868F2119E787}" type="presParOf" srcId="{19402FE1-90D5-4E8B-8FAB-1C0223270999}" destId="{1237BEA7-781B-4C17-8E5B-54D5C9EF6B39}" srcOrd="0" destOrd="0" presId="urn:microsoft.com/office/officeart/2005/8/layout/hierarchy6"/>
    <dgm:cxn modelId="{ACAAC80E-56FF-4EDC-AD41-28586D3DA068}" type="presParOf" srcId="{19402FE1-90D5-4E8B-8FAB-1C0223270999}" destId="{630CF8C4-82C4-494B-B3CC-64C28B066EF6}" srcOrd="1" destOrd="0" presId="urn:microsoft.com/office/officeart/2005/8/layout/hierarchy6"/>
    <dgm:cxn modelId="{1DDE7337-9FA4-4D81-9C23-7576B02CF4FE}" type="presParOf" srcId="{630CF8C4-82C4-494B-B3CC-64C28B066EF6}" destId="{0545A35F-60FC-4C01-BD96-83F6180A1C56}" srcOrd="0" destOrd="0" presId="urn:microsoft.com/office/officeart/2005/8/layout/hierarchy6"/>
    <dgm:cxn modelId="{E5BF64A0-C143-45CC-A1AC-4A6BE4086EE6}" type="presParOf" srcId="{630CF8C4-82C4-494B-B3CC-64C28B066EF6}" destId="{34EE521C-12DB-4118-A11C-EE846D2FDA70}" srcOrd="1" destOrd="0" presId="urn:microsoft.com/office/officeart/2005/8/layout/hierarchy6"/>
    <dgm:cxn modelId="{206B24BF-2197-402B-B8DF-571549799CD3}" type="presParOf" srcId="{19402FE1-90D5-4E8B-8FAB-1C0223270999}" destId="{54121E0B-79AC-4BD0-BAEB-D13024B533B3}" srcOrd="2" destOrd="0" presId="urn:microsoft.com/office/officeart/2005/8/layout/hierarchy6"/>
    <dgm:cxn modelId="{0F80C88A-760B-403B-89EC-F898A00A5C89}" type="presParOf" srcId="{19402FE1-90D5-4E8B-8FAB-1C0223270999}" destId="{6A541712-7678-401E-B7D6-CC3E1C7741E6}" srcOrd="3" destOrd="0" presId="urn:microsoft.com/office/officeart/2005/8/layout/hierarchy6"/>
    <dgm:cxn modelId="{F8CA1490-F172-4E6F-B5FD-84B0745CE170}" type="presParOf" srcId="{6A541712-7678-401E-B7D6-CC3E1C7741E6}" destId="{FEDFAB39-08DC-42DF-BB6B-F4095C5DFEF9}" srcOrd="0" destOrd="0" presId="urn:microsoft.com/office/officeart/2005/8/layout/hierarchy6"/>
    <dgm:cxn modelId="{F2BF917C-A6B8-4129-9320-8A7A803CC08E}" type="presParOf" srcId="{6A541712-7678-401E-B7D6-CC3E1C7741E6}" destId="{5F8E1A13-93BD-4A70-BEFA-C95162AF6648}" srcOrd="1" destOrd="0" presId="urn:microsoft.com/office/officeart/2005/8/layout/hierarchy6"/>
    <dgm:cxn modelId="{ABAB9081-2BE3-440D-85DB-8525BBCEB14E}" type="presParOf" srcId="{19402FE1-90D5-4E8B-8FAB-1C0223270999}" destId="{0D1970C5-F388-4576-8138-AAE45E1DE9A2}" srcOrd="4" destOrd="0" presId="urn:microsoft.com/office/officeart/2005/8/layout/hierarchy6"/>
    <dgm:cxn modelId="{343E80BB-D467-4FB3-9DF0-43B0527A32F5}" type="presParOf" srcId="{19402FE1-90D5-4E8B-8FAB-1C0223270999}" destId="{CADD0180-81F4-413D-AECA-004B4EAEE756}" srcOrd="5" destOrd="0" presId="urn:microsoft.com/office/officeart/2005/8/layout/hierarchy6"/>
    <dgm:cxn modelId="{B16A1603-0E99-47D6-8458-F0F94C82E257}" type="presParOf" srcId="{CADD0180-81F4-413D-AECA-004B4EAEE756}" destId="{DE0A8653-2AA9-4A02-8C13-A5239F29DFB9}" srcOrd="0" destOrd="0" presId="urn:microsoft.com/office/officeart/2005/8/layout/hierarchy6"/>
    <dgm:cxn modelId="{F2F57CC7-980B-4AA0-BFF2-D601D6DA9016}" type="presParOf" srcId="{CADD0180-81F4-413D-AECA-004B4EAEE756}" destId="{6A8AE0FD-2076-4F7A-8EE4-8F8B2DFB5C7E}" srcOrd="1" destOrd="0" presId="urn:microsoft.com/office/officeart/2005/8/layout/hierarchy6"/>
    <dgm:cxn modelId="{B62411A6-30AE-4710-8B3B-CAA4C9786A77}" type="presParOf" srcId="{CA14E43B-732F-4F3C-B656-F16B99902DBC}" destId="{6527BECD-AB4A-4D70-A53E-B9B82A14DEF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A760B-B0A4-49B1-9620-AF6050CD374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60BECD9-DB08-4DA9-8429-68D8734ECEB0}">
      <dgm:prSet phldrT="[Text]" custT="1"/>
      <dgm:spPr>
        <a:solidFill>
          <a:srgbClr val="796F70"/>
        </a:solidFill>
      </dgm:spPr>
      <dgm:t>
        <a:bodyPr/>
        <a:lstStyle/>
        <a:p>
          <a:r>
            <a:rPr lang="nl-NL" sz="2800" b="1" dirty="0">
              <a:solidFill>
                <a:schemeClr val="tx1"/>
              </a:solidFill>
            </a:rPr>
            <a:t>Intellectuele Eigendom</a:t>
          </a:r>
        </a:p>
      </dgm:t>
    </dgm:pt>
    <dgm:pt modelId="{D7C1CEB1-EE1C-41FF-ACA9-0D80481AD416}" type="parTrans" cxnId="{92785C54-76D5-427F-83E5-02BB042097A3}">
      <dgm:prSet/>
      <dgm:spPr/>
      <dgm:t>
        <a:bodyPr/>
        <a:lstStyle/>
        <a:p>
          <a:endParaRPr lang="nl-NL"/>
        </a:p>
      </dgm:t>
    </dgm:pt>
    <dgm:pt modelId="{99A05C76-A34C-47D9-89F4-FE277A8F2F94}" type="sibTrans" cxnId="{92785C54-76D5-427F-83E5-02BB042097A3}">
      <dgm:prSet/>
      <dgm:spPr/>
      <dgm:t>
        <a:bodyPr/>
        <a:lstStyle/>
        <a:p>
          <a:endParaRPr lang="nl-NL"/>
        </a:p>
      </dgm:t>
    </dgm:pt>
    <dgm:pt modelId="{E1866F43-680C-496C-AD08-8E382B053E19}">
      <dgm:prSet phldrT="[Text]" custT="1"/>
      <dgm:spPr>
        <a:solidFill>
          <a:srgbClr val="796F70"/>
        </a:solidFill>
      </dgm:spPr>
      <dgm:t>
        <a:bodyPr/>
        <a:lstStyle/>
        <a:p>
          <a:r>
            <a:rPr lang="nl-NL" sz="2800" b="1" dirty="0" smtClean="0">
              <a:solidFill>
                <a:schemeClr val="tx1"/>
              </a:solidFill>
            </a:rPr>
            <a:t>Industrie</a:t>
          </a:r>
          <a:r>
            <a:rPr lang="az-Cyrl-AZ" sz="2800" b="1" dirty="0" smtClean="0">
              <a:solidFill>
                <a:schemeClr val="tx1"/>
              </a:solidFill>
              <a:latin typeface="Calibri"/>
            </a:rPr>
            <a:t>ё</a:t>
          </a:r>
          <a:r>
            <a:rPr lang="nl-NL" sz="2800" b="1" dirty="0" err="1">
              <a:solidFill>
                <a:schemeClr val="tx1"/>
              </a:solidFill>
            </a:rPr>
            <a:t>le</a:t>
          </a:r>
          <a:r>
            <a:rPr lang="nl-NL" sz="2800" b="1" dirty="0">
              <a:solidFill>
                <a:schemeClr val="tx1"/>
              </a:solidFill>
            </a:rPr>
            <a:t> </a:t>
          </a:r>
          <a:r>
            <a:rPr lang="nl-NL" sz="2800" b="1" dirty="0" smtClean="0">
              <a:solidFill>
                <a:schemeClr val="tx1"/>
              </a:solidFill>
            </a:rPr>
            <a:t>Eigendom</a:t>
          </a:r>
          <a:endParaRPr lang="nl-NL" sz="1000" b="1" dirty="0">
            <a:solidFill>
              <a:schemeClr val="tx1"/>
            </a:solidFill>
          </a:endParaRPr>
        </a:p>
      </dgm:t>
    </dgm:pt>
    <dgm:pt modelId="{8EDC3F11-6249-422F-96B7-15D95B7C6948}" type="parTrans" cxnId="{CB75A723-8835-4A6C-8BE4-3113127A4232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 dirty="0"/>
        </a:p>
      </dgm:t>
    </dgm:pt>
    <dgm:pt modelId="{EEC237C8-1E13-45F5-9079-A285CE59A673}" type="sibTrans" cxnId="{CB75A723-8835-4A6C-8BE4-3113127A4232}">
      <dgm:prSet/>
      <dgm:spPr/>
      <dgm:t>
        <a:bodyPr/>
        <a:lstStyle/>
        <a:p>
          <a:endParaRPr lang="nl-NL"/>
        </a:p>
      </dgm:t>
    </dgm:pt>
    <dgm:pt modelId="{E851B7EC-C3ED-447C-AD13-32604F551EC8}">
      <dgm:prSet phldrT="[Text]" custT="1"/>
      <dgm:spPr>
        <a:solidFill>
          <a:schemeClr val="bg2"/>
        </a:solidFill>
      </dgm:spPr>
      <dgm:t>
        <a:bodyPr/>
        <a:lstStyle/>
        <a:p>
          <a:r>
            <a:rPr lang="nl-NL" sz="2800" b="1" smtClean="0">
              <a:solidFill>
                <a:schemeClr val="tx1"/>
              </a:solidFill>
            </a:rPr>
            <a:t>Octrooien </a:t>
          </a:r>
          <a:r>
            <a:rPr lang="nl-NL" sz="2800" b="1" dirty="0" smtClean="0">
              <a:solidFill>
                <a:schemeClr val="tx1"/>
              </a:solidFill>
            </a:rPr>
            <a:t>/ Patent</a:t>
          </a:r>
          <a:endParaRPr lang="nl-NL" sz="2800" b="1" dirty="0">
            <a:solidFill>
              <a:schemeClr val="tx1"/>
            </a:solidFill>
          </a:endParaRPr>
        </a:p>
      </dgm:t>
    </dgm:pt>
    <dgm:pt modelId="{13897B53-2F8B-4EEE-A535-28AAD5721EEF}" type="parTrans" cxnId="{84D026A7-E9DF-442A-BC63-FB5CFF08D966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4573F4AC-D9B4-4B3D-82B0-0958F973D616}" type="sibTrans" cxnId="{84D026A7-E9DF-442A-BC63-FB5CFF08D966}">
      <dgm:prSet/>
      <dgm:spPr/>
      <dgm:t>
        <a:bodyPr/>
        <a:lstStyle/>
        <a:p>
          <a:endParaRPr lang="nl-NL"/>
        </a:p>
      </dgm:t>
    </dgm:pt>
    <dgm:pt modelId="{CF727FCA-8781-4450-9A78-B978FEBD7357}">
      <dgm:prSet phldrT="[Text]" custT="1"/>
      <dgm:spPr>
        <a:solidFill>
          <a:schemeClr val="bg2"/>
        </a:solidFill>
      </dgm:spPr>
      <dgm:t>
        <a:bodyPr/>
        <a:lstStyle/>
        <a:p>
          <a:r>
            <a:rPr lang="nl-NL" sz="2800" b="1" dirty="0" smtClean="0">
              <a:solidFill>
                <a:schemeClr val="tx1"/>
              </a:solidFill>
            </a:rPr>
            <a:t>Tekeningen + Gebruiksmodellen</a:t>
          </a:r>
          <a:endParaRPr lang="nl-NL" sz="2800" b="1" dirty="0">
            <a:solidFill>
              <a:schemeClr val="tx1"/>
            </a:solidFill>
          </a:endParaRPr>
        </a:p>
      </dgm:t>
    </dgm:pt>
    <dgm:pt modelId="{468CA8F0-F506-4DEF-AC33-B4445383C1AB}" type="parTrans" cxnId="{996B6411-0946-4387-985B-BF8C76E29A03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2018CF10-EF6B-40CB-A929-55611A87DECC}" type="sibTrans" cxnId="{996B6411-0946-4387-985B-BF8C76E29A03}">
      <dgm:prSet/>
      <dgm:spPr/>
      <dgm:t>
        <a:bodyPr/>
        <a:lstStyle/>
        <a:p>
          <a:endParaRPr lang="nl-NL"/>
        </a:p>
      </dgm:t>
    </dgm:pt>
    <dgm:pt modelId="{E3E73604-BC6C-425A-ABE1-76C318AE488A}">
      <dgm:prSet phldrT="[Text]" custT="1"/>
      <dgm:spPr>
        <a:solidFill>
          <a:schemeClr val="bg2"/>
        </a:solidFill>
      </dgm:spPr>
      <dgm:t>
        <a:bodyPr/>
        <a:lstStyle/>
        <a:p>
          <a:r>
            <a:rPr lang="nl-NL" sz="2800" b="1" dirty="0" smtClean="0">
              <a:solidFill>
                <a:schemeClr val="tx1"/>
              </a:solidFill>
            </a:rPr>
            <a:t>Auteursrecht + Naburige </a:t>
          </a:r>
          <a:r>
            <a:rPr lang="nl-NL" sz="2800" b="1" dirty="0">
              <a:solidFill>
                <a:schemeClr val="tx1"/>
              </a:solidFill>
            </a:rPr>
            <a:t>Rechten</a:t>
          </a:r>
        </a:p>
      </dgm:t>
    </dgm:pt>
    <dgm:pt modelId="{32B05CA1-2B82-4A3E-8214-C2A51735DD3F}" type="parTrans" cxnId="{3F8C3C7A-4F3F-4025-AEE8-F6ABBCF02754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198D04D9-D36B-4C36-8F90-3AE97C0B182E}" type="sibTrans" cxnId="{3F8C3C7A-4F3F-4025-AEE8-F6ABBCF02754}">
      <dgm:prSet/>
      <dgm:spPr/>
      <dgm:t>
        <a:bodyPr/>
        <a:lstStyle/>
        <a:p>
          <a:endParaRPr lang="nl-NL"/>
        </a:p>
      </dgm:t>
    </dgm:pt>
    <dgm:pt modelId="{77C8558B-CE55-435D-AD3B-EF65D6DDE64D}">
      <dgm:prSet custT="1"/>
      <dgm:spPr>
        <a:solidFill>
          <a:schemeClr val="bg2"/>
        </a:solidFill>
      </dgm:spPr>
      <dgm:t>
        <a:bodyPr/>
        <a:lstStyle/>
        <a:p>
          <a:r>
            <a:rPr lang="nl-NL" sz="2800" b="1" smtClean="0">
              <a:solidFill>
                <a:schemeClr val="tx1"/>
              </a:solidFill>
            </a:rPr>
            <a:t>Handelsnamen</a:t>
          </a:r>
          <a:endParaRPr lang="nl-NL" sz="2800" b="1" dirty="0">
            <a:solidFill>
              <a:schemeClr val="tx1"/>
            </a:solidFill>
          </a:endParaRPr>
        </a:p>
      </dgm:t>
    </dgm:pt>
    <dgm:pt modelId="{BF7C43CA-BEE5-4D2B-B623-1A40709B4299}" type="parTrans" cxnId="{CE1D3033-4BFA-4849-8D14-3C74EE20CB79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AD409AF5-A219-4055-BA5A-B730CCF88240}" type="sibTrans" cxnId="{CE1D3033-4BFA-4849-8D14-3C74EE20CB79}">
      <dgm:prSet/>
      <dgm:spPr/>
      <dgm:t>
        <a:bodyPr/>
        <a:lstStyle/>
        <a:p>
          <a:endParaRPr lang="nl-NL"/>
        </a:p>
      </dgm:t>
    </dgm:pt>
    <dgm:pt modelId="{950A9AB3-101F-483D-A4BF-29928EE8DA12}">
      <dgm:prSet custT="1"/>
      <dgm:spPr>
        <a:solidFill>
          <a:srgbClr val="796F70"/>
        </a:solidFill>
      </dgm:spPr>
      <dgm:t>
        <a:bodyPr/>
        <a:lstStyle/>
        <a:p>
          <a:r>
            <a:rPr lang="nl-NL" sz="2800" b="1" dirty="0" smtClean="0">
              <a:solidFill>
                <a:schemeClr val="tx1"/>
              </a:solidFill>
            </a:rPr>
            <a:t>Geografische Indicaties</a:t>
          </a:r>
          <a:endParaRPr lang="nl-NL" sz="2800" b="1" dirty="0">
            <a:solidFill>
              <a:schemeClr val="tx1"/>
            </a:solidFill>
          </a:endParaRPr>
        </a:p>
      </dgm:t>
    </dgm:pt>
    <dgm:pt modelId="{39B80AED-0DCE-4759-A602-3DC2BB5FF433}" type="parTrans" cxnId="{413A7037-B18B-414E-8D4B-452AB5A37FAA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21EC1E25-06AA-4ECE-850C-EC908C765206}" type="sibTrans" cxnId="{413A7037-B18B-414E-8D4B-452AB5A37FAA}">
      <dgm:prSet/>
      <dgm:spPr/>
      <dgm:t>
        <a:bodyPr/>
        <a:lstStyle/>
        <a:p>
          <a:endParaRPr lang="nl-NL"/>
        </a:p>
      </dgm:t>
    </dgm:pt>
    <dgm:pt modelId="{4ECA0A84-2400-4D6A-876C-95FEEFF550E0}">
      <dgm:prSet custT="1"/>
      <dgm:spPr>
        <a:solidFill>
          <a:schemeClr val="bg2"/>
        </a:solidFill>
      </dgm:spPr>
      <dgm:t>
        <a:bodyPr/>
        <a:lstStyle/>
        <a:p>
          <a:r>
            <a:rPr lang="nl-NL" sz="2800" b="1" dirty="0" smtClean="0">
              <a:solidFill>
                <a:schemeClr val="tx1"/>
              </a:solidFill>
            </a:rPr>
            <a:t>Databank + Chips</a:t>
          </a:r>
          <a:endParaRPr lang="nl-NL" sz="2800" b="1" dirty="0">
            <a:solidFill>
              <a:schemeClr val="tx1"/>
            </a:solidFill>
          </a:endParaRPr>
        </a:p>
      </dgm:t>
    </dgm:pt>
    <dgm:pt modelId="{648F9E46-54DE-4EA5-B55F-F8024DA810F8}" type="parTrans" cxnId="{7AA6F990-A56D-4D0E-9FE3-B7E94AC8B828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47464475-93BE-468C-853D-59D30A110D81}" type="sibTrans" cxnId="{7AA6F990-A56D-4D0E-9FE3-B7E94AC8B828}">
      <dgm:prSet/>
      <dgm:spPr/>
      <dgm:t>
        <a:bodyPr/>
        <a:lstStyle/>
        <a:p>
          <a:endParaRPr lang="nl-NL"/>
        </a:p>
      </dgm:t>
    </dgm:pt>
    <dgm:pt modelId="{F8E46573-1C58-454C-A1D3-E0C7B0DAAAC4}">
      <dgm:prSet custT="1"/>
      <dgm:spPr>
        <a:solidFill>
          <a:schemeClr val="bg2"/>
        </a:solidFill>
      </dgm:spPr>
      <dgm:t>
        <a:bodyPr/>
        <a:lstStyle/>
        <a:p>
          <a:r>
            <a:rPr lang="nl-NL" sz="2800" b="1" dirty="0" smtClean="0">
              <a:solidFill>
                <a:schemeClr val="tx1"/>
              </a:solidFill>
            </a:rPr>
            <a:t>Merken</a:t>
          </a:r>
          <a:endParaRPr lang="nl-NL" sz="2800" b="1" dirty="0">
            <a:solidFill>
              <a:schemeClr val="tx1"/>
            </a:solidFill>
          </a:endParaRPr>
        </a:p>
      </dgm:t>
    </dgm:pt>
    <dgm:pt modelId="{3E4FE43A-5D5C-40C2-A2CA-9176A48C30DD}" type="parTrans" cxnId="{5E40A4C7-A293-4862-8743-FF03563A9564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66023D71-1E48-4BAE-961C-8878D15C2FD4}" type="sibTrans" cxnId="{5E40A4C7-A293-4862-8743-FF03563A9564}">
      <dgm:prSet/>
      <dgm:spPr/>
      <dgm:t>
        <a:bodyPr/>
        <a:lstStyle/>
        <a:p>
          <a:endParaRPr lang="nl-NL"/>
        </a:p>
      </dgm:t>
    </dgm:pt>
    <dgm:pt modelId="{73929D74-EFDD-476E-B882-EE2512C8149E}">
      <dgm:prSet custT="1"/>
      <dgm:spPr>
        <a:solidFill>
          <a:schemeClr val="bg2"/>
        </a:solidFill>
      </dgm:spPr>
      <dgm:t>
        <a:bodyPr/>
        <a:lstStyle/>
        <a:p>
          <a:r>
            <a:rPr lang="nl-NL" sz="2800" b="1" dirty="0">
              <a:solidFill>
                <a:schemeClr val="tx1"/>
              </a:solidFill>
            </a:rPr>
            <a:t>Kwekersrecht</a:t>
          </a:r>
        </a:p>
      </dgm:t>
    </dgm:pt>
    <dgm:pt modelId="{DDD268AC-BE30-4A63-9DFA-AA2072031730}" type="parTrans" cxnId="{EC586419-5F80-48AE-ACB1-16E3D5C529F8}">
      <dgm:prSet/>
      <dgm:spPr>
        <a:ln>
          <a:solidFill>
            <a:srgbClr val="796F70"/>
          </a:solidFill>
        </a:ln>
      </dgm:spPr>
      <dgm:t>
        <a:bodyPr/>
        <a:lstStyle/>
        <a:p>
          <a:endParaRPr lang="nl-NL"/>
        </a:p>
      </dgm:t>
    </dgm:pt>
    <dgm:pt modelId="{39F4E06A-D1AA-4B0C-A9E3-5E375BA4CB77}" type="sibTrans" cxnId="{EC586419-5F80-48AE-ACB1-16E3D5C529F8}">
      <dgm:prSet/>
      <dgm:spPr/>
      <dgm:t>
        <a:bodyPr/>
        <a:lstStyle/>
        <a:p>
          <a:endParaRPr lang="nl-NL"/>
        </a:p>
      </dgm:t>
    </dgm:pt>
    <dgm:pt modelId="{638C25F2-DC0D-4B75-9C7D-C372ECF35AF6}" type="pres">
      <dgm:prSet presAssocID="{84EA760B-B0A4-49B1-9620-AF6050CD37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DBD91-0064-4FF3-BF1B-8FFF1D5EDD76}" type="pres">
      <dgm:prSet presAssocID="{360BECD9-DB08-4DA9-8429-68D8734ECEB0}" presName="root1" presStyleCnt="0"/>
      <dgm:spPr/>
    </dgm:pt>
    <dgm:pt modelId="{A20232F7-D2EC-46BC-A93A-443C3186BD5D}" type="pres">
      <dgm:prSet presAssocID="{360BECD9-DB08-4DA9-8429-68D8734ECEB0}" presName="LevelOneTextNode" presStyleLbl="node0" presStyleIdx="0" presStyleCnt="1" custScaleX="129120" custScaleY="156327" custLinFactNeighborX="-75590" custLinFactNeighborY="317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D662B6-4FFE-4A9D-8037-9F5FAEC3F87A}" type="pres">
      <dgm:prSet presAssocID="{360BECD9-DB08-4DA9-8429-68D8734ECEB0}" presName="level2hierChild" presStyleCnt="0"/>
      <dgm:spPr/>
    </dgm:pt>
    <dgm:pt modelId="{637A414D-8F6F-40BF-9A88-253E2B4E011C}" type="pres">
      <dgm:prSet presAssocID="{8EDC3F11-6249-422F-96B7-15D95B7C69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671FAE3-68F3-425B-8A44-B1399D54B25D}" type="pres">
      <dgm:prSet presAssocID="{8EDC3F11-6249-422F-96B7-15D95B7C69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6F34267-555C-4401-AB59-026CB2027629}" type="pres">
      <dgm:prSet presAssocID="{E1866F43-680C-496C-AD08-8E382B053E19}" presName="root2" presStyleCnt="0"/>
      <dgm:spPr/>
    </dgm:pt>
    <dgm:pt modelId="{F3C956FF-59EB-4AFB-AF02-51220DF58CA3}" type="pres">
      <dgm:prSet presAssocID="{E1866F43-680C-496C-AD08-8E382B053E19}" presName="LevelTwoTextNode" presStyleLbl="node2" presStyleIdx="0" presStyleCnt="2" custScaleX="134027" custScaleY="139663" custLinFactNeighborX="-81415" custLinFactNeighborY="-6468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458AC6B0-46C7-4D71-B882-9F575C5E3A82}" type="pres">
      <dgm:prSet presAssocID="{E1866F43-680C-496C-AD08-8E382B053E19}" presName="level3hierChild" presStyleCnt="0"/>
      <dgm:spPr/>
    </dgm:pt>
    <dgm:pt modelId="{34BE9482-11A7-4D17-90F9-E564F833E0EC}" type="pres">
      <dgm:prSet presAssocID="{3E4FE43A-5D5C-40C2-A2CA-9176A48C30DD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CE4DC02E-1212-4978-8BBA-58330D543264}" type="pres">
      <dgm:prSet presAssocID="{3E4FE43A-5D5C-40C2-A2CA-9176A48C30DD}" presName="connTx" presStyleLbl="parChTrans1D3" presStyleIdx="0" presStyleCnt="7"/>
      <dgm:spPr/>
      <dgm:t>
        <a:bodyPr/>
        <a:lstStyle/>
        <a:p>
          <a:endParaRPr lang="en-US"/>
        </a:p>
      </dgm:t>
    </dgm:pt>
    <dgm:pt modelId="{9B6BAAB6-1F7B-44A8-BC2F-23DFAC9764A9}" type="pres">
      <dgm:prSet presAssocID="{F8E46573-1C58-454C-A1D3-E0C7B0DAAAC4}" presName="root2" presStyleCnt="0"/>
      <dgm:spPr/>
    </dgm:pt>
    <dgm:pt modelId="{75261C7F-5261-4087-A334-DF39C16CD033}" type="pres">
      <dgm:prSet presAssocID="{F8E46573-1C58-454C-A1D3-E0C7B0DAAAC4}" presName="LevelTwoTextNode" presStyleLbl="node3" presStyleIdx="0" presStyleCnt="7" custScaleX="231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836F3E-8246-4B0A-B83C-701209BA7B22}" type="pres">
      <dgm:prSet presAssocID="{F8E46573-1C58-454C-A1D3-E0C7B0DAAAC4}" presName="level3hierChild" presStyleCnt="0"/>
      <dgm:spPr/>
    </dgm:pt>
    <dgm:pt modelId="{A8C7F0B4-03E1-4269-99BA-7B96CB733691}" type="pres">
      <dgm:prSet presAssocID="{13897B53-2F8B-4EEE-A535-28AAD5721EEF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89CE92A5-DE22-42A1-84B9-9395D33B36DC}" type="pres">
      <dgm:prSet presAssocID="{13897B53-2F8B-4EEE-A535-28AAD5721EEF}" presName="connTx" presStyleLbl="parChTrans1D3" presStyleIdx="1" presStyleCnt="7"/>
      <dgm:spPr/>
      <dgm:t>
        <a:bodyPr/>
        <a:lstStyle/>
        <a:p>
          <a:endParaRPr lang="en-US"/>
        </a:p>
      </dgm:t>
    </dgm:pt>
    <dgm:pt modelId="{5AA64EC4-D0E4-4CF5-931E-8AAC77777385}" type="pres">
      <dgm:prSet presAssocID="{E851B7EC-C3ED-447C-AD13-32604F551EC8}" presName="root2" presStyleCnt="0"/>
      <dgm:spPr/>
    </dgm:pt>
    <dgm:pt modelId="{9C870E80-540C-4FA1-B0E2-107ED140D1B8}" type="pres">
      <dgm:prSet presAssocID="{E851B7EC-C3ED-447C-AD13-32604F551EC8}" presName="LevelTwoTextNode" presStyleLbl="node3" presStyleIdx="1" presStyleCnt="7" custScaleX="22746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4636548-EAEA-4CAA-B945-0D2D356975BC}" type="pres">
      <dgm:prSet presAssocID="{E851B7EC-C3ED-447C-AD13-32604F551EC8}" presName="level3hierChild" presStyleCnt="0"/>
      <dgm:spPr/>
    </dgm:pt>
    <dgm:pt modelId="{DFF3C3C3-D37A-41ED-A69C-1AB69E61353B}" type="pres">
      <dgm:prSet presAssocID="{BF7C43CA-BEE5-4D2B-B623-1A40709B4299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C8193891-4CF8-4E32-BA87-4B78416AEA2B}" type="pres">
      <dgm:prSet presAssocID="{BF7C43CA-BEE5-4D2B-B623-1A40709B4299}" presName="connTx" presStyleLbl="parChTrans1D3" presStyleIdx="2" presStyleCnt="7"/>
      <dgm:spPr/>
      <dgm:t>
        <a:bodyPr/>
        <a:lstStyle/>
        <a:p>
          <a:endParaRPr lang="en-US"/>
        </a:p>
      </dgm:t>
    </dgm:pt>
    <dgm:pt modelId="{2B369847-ACEB-42D4-AA9F-648612744A04}" type="pres">
      <dgm:prSet presAssocID="{77C8558B-CE55-435D-AD3B-EF65D6DDE64D}" presName="root2" presStyleCnt="0"/>
      <dgm:spPr/>
    </dgm:pt>
    <dgm:pt modelId="{52DCFECC-9702-45E7-83E5-C431BBE27029}" type="pres">
      <dgm:prSet presAssocID="{77C8558B-CE55-435D-AD3B-EF65D6DDE64D}" presName="LevelTwoTextNode" presStyleLbl="node3" presStyleIdx="2" presStyleCnt="7" custScaleX="229527" custLinFactNeighborX="3090" custLinFactNeighborY="-4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7C2FB-685A-4DFF-A8BB-A8C2989EEDB3}" type="pres">
      <dgm:prSet presAssocID="{77C8558B-CE55-435D-AD3B-EF65D6DDE64D}" presName="level3hierChild" presStyleCnt="0"/>
      <dgm:spPr/>
    </dgm:pt>
    <dgm:pt modelId="{22395632-F87F-4FCF-AC15-7B34042B6628}" type="pres">
      <dgm:prSet presAssocID="{468CA8F0-F506-4DEF-AC33-B4445383C1AB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42CA306B-6652-42A0-AC28-627F76CC0BA9}" type="pres">
      <dgm:prSet presAssocID="{468CA8F0-F506-4DEF-AC33-B4445383C1AB}" presName="connTx" presStyleLbl="parChTrans1D3" presStyleIdx="3" presStyleCnt="7"/>
      <dgm:spPr/>
      <dgm:t>
        <a:bodyPr/>
        <a:lstStyle/>
        <a:p>
          <a:endParaRPr lang="en-US"/>
        </a:p>
      </dgm:t>
    </dgm:pt>
    <dgm:pt modelId="{5B82B4FD-3D1C-4E02-BBA7-FC935F68D5C5}" type="pres">
      <dgm:prSet presAssocID="{CF727FCA-8781-4450-9A78-B978FEBD7357}" presName="root2" presStyleCnt="0"/>
      <dgm:spPr/>
    </dgm:pt>
    <dgm:pt modelId="{AE5715C0-EF2E-4A51-B290-54FCE9F5857B}" type="pres">
      <dgm:prSet presAssocID="{CF727FCA-8781-4450-9A78-B978FEBD7357}" presName="LevelTwoTextNode" presStyleLbl="node3" presStyleIdx="3" presStyleCnt="7" custScaleX="22945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15AEDE8-C524-4B3E-9477-E55DA10A28A2}" type="pres">
      <dgm:prSet presAssocID="{CF727FCA-8781-4450-9A78-B978FEBD7357}" presName="level3hierChild" presStyleCnt="0"/>
      <dgm:spPr/>
    </dgm:pt>
    <dgm:pt modelId="{449135FC-08CE-4C27-9910-83FE02529C44}" type="pres">
      <dgm:prSet presAssocID="{39B80AED-0DCE-4759-A602-3DC2BB5FF433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732C4BD0-3578-42F1-BEEF-8FAB05AA1D72}" type="pres">
      <dgm:prSet presAssocID="{39B80AED-0DCE-4759-A602-3DC2BB5FF433}" presName="connTx" presStyleLbl="parChTrans1D3" presStyleIdx="4" presStyleCnt="7"/>
      <dgm:spPr/>
      <dgm:t>
        <a:bodyPr/>
        <a:lstStyle/>
        <a:p>
          <a:endParaRPr lang="en-US"/>
        </a:p>
      </dgm:t>
    </dgm:pt>
    <dgm:pt modelId="{573729C6-8D57-476A-B768-47FECC285430}" type="pres">
      <dgm:prSet presAssocID="{950A9AB3-101F-483D-A4BF-29928EE8DA12}" presName="root2" presStyleCnt="0"/>
      <dgm:spPr/>
    </dgm:pt>
    <dgm:pt modelId="{8FA80260-A1CA-491F-9CBB-2FBF090179A5}" type="pres">
      <dgm:prSet presAssocID="{950A9AB3-101F-483D-A4BF-29928EE8DA12}" presName="LevelTwoTextNode" presStyleLbl="node3" presStyleIdx="4" presStyleCnt="7" custScaleX="23151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C6282BB-71FB-467C-ACC9-8A21BA163B8D}" type="pres">
      <dgm:prSet presAssocID="{950A9AB3-101F-483D-A4BF-29928EE8DA12}" presName="level3hierChild" presStyleCnt="0"/>
      <dgm:spPr/>
    </dgm:pt>
    <dgm:pt modelId="{7E0EB536-FCB8-4543-ADBE-EC1E752AA69D}" type="pres">
      <dgm:prSet presAssocID="{648F9E46-54DE-4EA5-B55F-F8024DA810F8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7DB97672-D11B-4FA0-B6CB-BF068CA7950F}" type="pres">
      <dgm:prSet presAssocID="{648F9E46-54DE-4EA5-B55F-F8024DA810F8}" presName="connTx" presStyleLbl="parChTrans1D3" presStyleIdx="5" presStyleCnt="7"/>
      <dgm:spPr/>
      <dgm:t>
        <a:bodyPr/>
        <a:lstStyle/>
        <a:p>
          <a:endParaRPr lang="en-US"/>
        </a:p>
      </dgm:t>
    </dgm:pt>
    <dgm:pt modelId="{E66CA042-3CA8-4992-9060-F845C5D2DD45}" type="pres">
      <dgm:prSet presAssocID="{4ECA0A84-2400-4D6A-876C-95FEEFF550E0}" presName="root2" presStyleCnt="0"/>
      <dgm:spPr/>
    </dgm:pt>
    <dgm:pt modelId="{A692293D-9EAB-4A41-837B-8BD6DC28C828}" type="pres">
      <dgm:prSet presAssocID="{4ECA0A84-2400-4D6A-876C-95FEEFF550E0}" presName="LevelTwoTextNode" presStyleLbl="node3" presStyleIdx="5" presStyleCnt="7" custScaleX="233175" custLinFactNeighborY="104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85B80F0-35A2-448E-92F4-E3F7B887F23A}" type="pres">
      <dgm:prSet presAssocID="{4ECA0A84-2400-4D6A-876C-95FEEFF550E0}" presName="level3hierChild" presStyleCnt="0"/>
      <dgm:spPr/>
    </dgm:pt>
    <dgm:pt modelId="{78307476-713F-4398-9286-A8DD45B20DC8}" type="pres">
      <dgm:prSet presAssocID="{DDD268AC-BE30-4A63-9DFA-AA2072031730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62F07998-B9EF-4183-B9AC-CF3DFD21D8B6}" type="pres">
      <dgm:prSet presAssocID="{DDD268AC-BE30-4A63-9DFA-AA2072031730}" presName="connTx" presStyleLbl="parChTrans1D3" presStyleIdx="6" presStyleCnt="7"/>
      <dgm:spPr/>
      <dgm:t>
        <a:bodyPr/>
        <a:lstStyle/>
        <a:p>
          <a:endParaRPr lang="en-US"/>
        </a:p>
      </dgm:t>
    </dgm:pt>
    <dgm:pt modelId="{209AD63E-81DF-4CE9-AAC9-7AA4E585F226}" type="pres">
      <dgm:prSet presAssocID="{73929D74-EFDD-476E-B882-EE2512C8149E}" presName="root2" presStyleCnt="0"/>
      <dgm:spPr/>
    </dgm:pt>
    <dgm:pt modelId="{5F9C4471-838C-4649-A5F1-DBDDE9294799}" type="pres">
      <dgm:prSet presAssocID="{73929D74-EFDD-476E-B882-EE2512C8149E}" presName="LevelTwoTextNode" presStyleLbl="node3" presStyleIdx="6" presStyleCnt="7" custScaleX="230091" custScaleY="1011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E0061-7D6F-41F8-BBDE-2C15D16D94AD}" type="pres">
      <dgm:prSet presAssocID="{73929D74-EFDD-476E-B882-EE2512C8149E}" presName="level3hierChild" presStyleCnt="0"/>
      <dgm:spPr/>
    </dgm:pt>
    <dgm:pt modelId="{15621FCA-A8FC-40D0-BAB5-4D8238BF5D25}" type="pres">
      <dgm:prSet presAssocID="{32B05CA1-2B82-4A3E-8214-C2A51735DD3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F4B303D-2E9B-44E4-A5C2-445C4D7DBCFF}" type="pres">
      <dgm:prSet presAssocID="{32B05CA1-2B82-4A3E-8214-C2A51735DD3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E3615D1-58EF-45ED-A885-A66ABD126374}" type="pres">
      <dgm:prSet presAssocID="{E3E73604-BC6C-425A-ABE1-76C318AE488A}" presName="root2" presStyleCnt="0"/>
      <dgm:spPr/>
    </dgm:pt>
    <dgm:pt modelId="{C3E453C8-4E76-46DF-BD8F-18DBA2255DD3}" type="pres">
      <dgm:prSet presAssocID="{E3E73604-BC6C-425A-ABE1-76C318AE488A}" presName="LevelTwoTextNode" presStyleLbl="node2" presStyleIdx="1" presStyleCnt="2" custScaleX="130436" custScaleY="153959" custLinFactNeighborX="-77470" custLinFactNeighborY="68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D2DD1-65E3-4BF2-BB12-4D7BA110CCD2}" type="pres">
      <dgm:prSet presAssocID="{E3E73604-BC6C-425A-ABE1-76C318AE488A}" presName="level3hierChild" presStyleCnt="0"/>
      <dgm:spPr/>
    </dgm:pt>
  </dgm:ptLst>
  <dgm:cxnLst>
    <dgm:cxn modelId="{9EA20B6B-85EC-4464-BE96-C9F38FFB82EE}" type="presOf" srcId="{DDD268AC-BE30-4A63-9DFA-AA2072031730}" destId="{62F07998-B9EF-4183-B9AC-CF3DFD21D8B6}" srcOrd="1" destOrd="0" presId="urn:microsoft.com/office/officeart/2005/8/layout/hierarchy2"/>
    <dgm:cxn modelId="{4D3FDA7F-91AB-4CE7-B8A5-BE645342FA01}" type="presOf" srcId="{77C8558B-CE55-435D-AD3B-EF65D6DDE64D}" destId="{52DCFECC-9702-45E7-83E5-C431BBE27029}" srcOrd="0" destOrd="0" presId="urn:microsoft.com/office/officeart/2005/8/layout/hierarchy2"/>
    <dgm:cxn modelId="{1EE4945A-BDD9-4BEA-98D2-9B7A0725EA75}" type="presOf" srcId="{4ECA0A84-2400-4D6A-876C-95FEEFF550E0}" destId="{A692293D-9EAB-4A41-837B-8BD6DC28C828}" srcOrd="0" destOrd="0" presId="urn:microsoft.com/office/officeart/2005/8/layout/hierarchy2"/>
    <dgm:cxn modelId="{CE1D3033-4BFA-4849-8D14-3C74EE20CB79}" srcId="{E1866F43-680C-496C-AD08-8E382B053E19}" destId="{77C8558B-CE55-435D-AD3B-EF65D6DDE64D}" srcOrd="2" destOrd="0" parTransId="{BF7C43CA-BEE5-4D2B-B623-1A40709B4299}" sibTransId="{AD409AF5-A219-4055-BA5A-B730CCF88240}"/>
    <dgm:cxn modelId="{81A304FB-A007-4D0A-888C-E7C9F9E6B0D2}" type="presOf" srcId="{468CA8F0-F506-4DEF-AC33-B4445383C1AB}" destId="{22395632-F87F-4FCF-AC15-7B34042B6628}" srcOrd="0" destOrd="0" presId="urn:microsoft.com/office/officeart/2005/8/layout/hierarchy2"/>
    <dgm:cxn modelId="{95E420A6-ECE0-445B-9676-6123F889CC9A}" type="presOf" srcId="{8EDC3F11-6249-422F-96B7-15D95B7C6948}" destId="{637A414D-8F6F-40BF-9A88-253E2B4E011C}" srcOrd="0" destOrd="0" presId="urn:microsoft.com/office/officeart/2005/8/layout/hierarchy2"/>
    <dgm:cxn modelId="{99E25432-6D49-4103-AA18-0C9AD7F393A3}" type="presOf" srcId="{648F9E46-54DE-4EA5-B55F-F8024DA810F8}" destId="{7DB97672-D11B-4FA0-B6CB-BF068CA7950F}" srcOrd="1" destOrd="0" presId="urn:microsoft.com/office/officeart/2005/8/layout/hierarchy2"/>
    <dgm:cxn modelId="{00F59CCB-5446-44C9-B5B6-72D47E07E944}" type="presOf" srcId="{32B05CA1-2B82-4A3E-8214-C2A51735DD3F}" destId="{EF4B303D-2E9B-44E4-A5C2-445C4D7DBCFF}" srcOrd="1" destOrd="0" presId="urn:microsoft.com/office/officeart/2005/8/layout/hierarchy2"/>
    <dgm:cxn modelId="{CB75A723-8835-4A6C-8BE4-3113127A4232}" srcId="{360BECD9-DB08-4DA9-8429-68D8734ECEB0}" destId="{E1866F43-680C-496C-AD08-8E382B053E19}" srcOrd="0" destOrd="0" parTransId="{8EDC3F11-6249-422F-96B7-15D95B7C6948}" sibTransId="{EEC237C8-1E13-45F5-9079-A285CE59A673}"/>
    <dgm:cxn modelId="{98E182FA-63D2-4C10-9014-129F50662C7F}" type="presOf" srcId="{73929D74-EFDD-476E-B882-EE2512C8149E}" destId="{5F9C4471-838C-4649-A5F1-DBDDE9294799}" srcOrd="0" destOrd="0" presId="urn:microsoft.com/office/officeart/2005/8/layout/hierarchy2"/>
    <dgm:cxn modelId="{FC088679-99A2-4371-AF0A-C2092E6675A7}" type="presOf" srcId="{950A9AB3-101F-483D-A4BF-29928EE8DA12}" destId="{8FA80260-A1CA-491F-9CBB-2FBF090179A5}" srcOrd="0" destOrd="0" presId="urn:microsoft.com/office/officeart/2005/8/layout/hierarchy2"/>
    <dgm:cxn modelId="{AF089D52-DF21-4681-8B5E-4B465BB4AF0A}" type="presOf" srcId="{648F9E46-54DE-4EA5-B55F-F8024DA810F8}" destId="{7E0EB536-FCB8-4543-ADBE-EC1E752AA69D}" srcOrd="0" destOrd="0" presId="urn:microsoft.com/office/officeart/2005/8/layout/hierarchy2"/>
    <dgm:cxn modelId="{E1F243C2-051D-4C75-A26D-F210674A381F}" type="presOf" srcId="{360BECD9-DB08-4DA9-8429-68D8734ECEB0}" destId="{A20232F7-D2EC-46BC-A93A-443C3186BD5D}" srcOrd="0" destOrd="0" presId="urn:microsoft.com/office/officeart/2005/8/layout/hierarchy2"/>
    <dgm:cxn modelId="{92785C54-76D5-427F-83E5-02BB042097A3}" srcId="{84EA760B-B0A4-49B1-9620-AF6050CD374D}" destId="{360BECD9-DB08-4DA9-8429-68D8734ECEB0}" srcOrd="0" destOrd="0" parTransId="{D7C1CEB1-EE1C-41FF-ACA9-0D80481AD416}" sibTransId="{99A05C76-A34C-47D9-89F4-FE277A8F2F94}"/>
    <dgm:cxn modelId="{0E69521F-4389-4EBC-A6E7-0D37EA0103ED}" type="presOf" srcId="{13897B53-2F8B-4EEE-A535-28AAD5721EEF}" destId="{89CE92A5-DE22-42A1-84B9-9395D33B36DC}" srcOrd="1" destOrd="0" presId="urn:microsoft.com/office/officeart/2005/8/layout/hierarchy2"/>
    <dgm:cxn modelId="{AEDE8CCB-5985-4160-878C-92ABD3CD20DE}" type="presOf" srcId="{13897B53-2F8B-4EEE-A535-28AAD5721EEF}" destId="{A8C7F0B4-03E1-4269-99BA-7B96CB733691}" srcOrd="0" destOrd="0" presId="urn:microsoft.com/office/officeart/2005/8/layout/hierarchy2"/>
    <dgm:cxn modelId="{EC586419-5F80-48AE-ACB1-16E3D5C529F8}" srcId="{E1866F43-680C-496C-AD08-8E382B053E19}" destId="{73929D74-EFDD-476E-B882-EE2512C8149E}" srcOrd="6" destOrd="0" parTransId="{DDD268AC-BE30-4A63-9DFA-AA2072031730}" sibTransId="{39F4E06A-D1AA-4B0C-A9E3-5E375BA4CB77}"/>
    <dgm:cxn modelId="{5F129BB1-C76A-4EB2-BD15-9AEDE1BF3515}" type="presOf" srcId="{F8E46573-1C58-454C-A1D3-E0C7B0DAAAC4}" destId="{75261C7F-5261-4087-A334-DF39C16CD033}" srcOrd="0" destOrd="0" presId="urn:microsoft.com/office/officeart/2005/8/layout/hierarchy2"/>
    <dgm:cxn modelId="{AC236AD4-9BE3-4497-AB7E-B770343F3849}" type="presOf" srcId="{DDD268AC-BE30-4A63-9DFA-AA2072031730}" destId="{78307476-713F-4398-9286-A8DD45B20DC8}" srcOrd="0" destOrd="0" presId="urn:microsoft.com/office/officeart/2005/8/layout/hierarchy2"/>
    <dgm:cxn modelId="{996B6411-0946-4387-985B-BF8C76E29A03}" srcId="{E1866F43-680C-496C-AD08-8E382B053E19}" destId="{CF727FCA-8781-4450-9A78-B978FEBD7357}" srcOrd="3" destOrd="0" parTransId="{468CA8F0-F506-4DEF-AC33-B4445383C1AB}" sibTransId="{2018CF10-EF6B-40CB-A929-55611A87DECC}"/>
    <dgm:cxn modelId="{F888DE79-D021-44CC-9771-FB089082B171}" type="presOf" srcId="{BF7C43CA-BEE5-4D2B-B623-1A40709B4299}" destId="{C8193891-4CF8-4E32-BA87-4B78416AEA2B}" srcOrd="1" destOrd="0" presId="urn:microsoft.com/office/officeart/2005/8/layout/hierarchy2"/>
    <dgm:cxn modelId="{0AD86C5E-356F-4708-9293-03BF43196484}" type="presOf" srcId="{3E4FE43A-5D5C-40C2-A2CA-9176A48C30DD}" destId="{CE4DC02E-1212-4978-8BBA-58330D543264}" srcOrd="1" destOrd="0" presId="urn:microsoft.com/office/officeart/2005/8/layout/hierarchy2"/>
    <dgm:cxn modelId="{413A7037-B18B-414E-8D4B-452AB5A37FAA}" srcId="{E1866F43-680C-496C-AD08-8E382B053E19}" destId="{950A9AB3-101F-483D-A4BF-29928EE8DA12}" srcOrd="4" destOrd="0" parTransId="{39B80AED-0DCE-4759-A602-3DC2BB5FF433}" sibTransId="{21EC1E25-06AA-4ECE-850C-EC908C765206}"/>
    <dgm:cxn modelId="{2934F7F8-14E6-4011-B03C-27DA1CFFA8CB}" type="presOf" srcId="{E1866F43-680C-496C-AD08-8E382B053E19}" destId="{F3C956FF-59EB-4AFB-AF02-51220DF58CA3}" srcOrd="0" destOrd="0" presId="urn:microsoft.com/office/officeart/2005/8/layout/hierarchy2"/>
    <dgm:cxn modelId="{8F6035F1-5126-4623-8539-4C383FB1D300}" type="presOf" srcId="{39B80AED-0DCE-4759-A602-3DC2BB5FF433}" destId="{449135FC-08CE-4C27-9910-83FE02529C44}" srcOrd="0" destOrd="0" presId="urn:microsoft.com/office/officeart/2005/8/layout/hierarchy2"/>
    <dgm:cxn modelId="{2AA20A49-8B4D-4AD8-80A6-943E25232D8A}" type="presOf" srcId="{BF7C43CA-BEE5-4D2B-B623-1A40709B4299}" destId="{DFF3C3C3-D37A-41ED-A69C-1AB69E61353B}" srcOrd="0" destOrd="0" presId="urn:microsoft.com/office/officeart/2005/8/layout/hierarchy2"/>
    <dgm:cxn modelId="{7C762C6C-02BF-4315-ADA0-DCC5032A2DF4}" type="presOf" srcId="{39B80AED-0DCE-4759-A602-3DC2BB5FF433}" destId="{732C4BD0-3578-42F1-BEEF-8FAB05AA1D72}" srcOrd="1" destOrd="0" presId="urn:microsoft.com/office/officeart/2005/8/layout/hierarchy2"/>
    <dgm:cxn modelId="{3F8C3C7A-4F3F-4025-AEE8-F6ABBCF02754}" srcId="{360BECD9-DB08-4DA9-8429-68D8734ECEB0}" destId="{E3E73604-BC6C-425A-ABE1-76C318AE488A}" srcOrd="1" destOrd="0" parTransId="{32B05CA1-2B82-4A3E-8214-C2A51735DD3F}" sibTransId="{198D04D9-D36B-4C36-8F90-3AE97C0B182E}"/>
    <dgm:cxn modelId="{D3EFA350-F23C-4EE7-BDAC-8BFBBAB81E64}" type="presOf" srcId="{84EA760B-B0A4-49B1-9620-AF6050CD374D}" destId="{638C25F2-DC0D-4B75-9C7D-C372ECF35AF6}" srcOrd="0" destOrd="0" presId="urn:microsoft.com/office/officeart/2005/8/layout/hierarchy2"/>
    <dgm:cxn modelId="{530A8244-1A13-4523-8BF4-77D8EF91B64C}" type="presOf" srcId="{E851B7EC-C3ED-447C-AD13-32604F551EC8}" destId="{9C870E80-540C-4FA1-B0E2-107ED140D1B8}" srcOrd="0" destOrd="0" presId="urn:microsoft.com/office/officeart/2005/8/layout/hierarchy2"/>
    <dgm:cxn modelId="{855FDF8A-ABD5-42C7-BAB7-B2CE8BE0CA49}" type="presOf" srcId="{E3E73604-BC6C-425A-ABE1-76C318AE488A}" destId="{C3E453C8-4E76-46DF-BD8F-18DBA2255DD3}" srcOrd="0" destOrd="0" presId="urn:microsoft.com/office/officeart/2005/8/layout/hierarchy2"/>
    <dgm:cxn modelId="{41E32EB4-7AF7-413B-9091-9B4C7CEC1443}" type="presOf" srcId="{3E4FE43A-5D5C-40C2-A2CA-9176A48C30DD}" destId="{34BE9482-11A7-4D17-90F9-E564F833E0EC}" srcOrd="0" destOrd="0" presId="urn:microsoft.com/office/officeart/2005/8/layout/hierarchy2"/>
    <dgm:cxn modelId="{87017208-D60E-4712-B7E3-AF4A39D2297E}" type="presOf" srcId="{CF727FCA-8781-4450-9A78-B978FEBD7357}" destId="{AE5715C0-EF2E-4A51-B290-54FCE9F5857B}" srcOrd="0" destOrd="0" presId="urn:microsoft.com/office/officeart/2005/8/layout/hierarchy2"/>
    <dgm:cxn modelId="{84D026A7-E9DF-442A-BC63-FB5CFF08D966}" srcId="{E1866F43-680C-496C-AD08-8E382B053E19}" destId="{E851B7EC-C3ED-447C-AD13-32604F551EC8}" srcOrd="1" destOrd="0" parTransId="{13897B53-2F8B-4EEE-A535-28AAD5721EEF}" sibTransId="{4573F4AC-D9B4-4B3D-82B0-0958F973D616}"/>
    <dgm:cxn modelId="{8F7D926F-4EA4-41CF-A748-5ED056915FF4}" type="presOf" srcId="{32B05CA1-2B82-4A3E-8214-C2A51735DD3F}" destId="{15621FCA-A8FC-40D0-BAB5-4D8238BF5D25}" srcOrd="0" destOrd="0" presId="urn:microsoft.com/office/officeart/2005/8/layout/hierarchy2"/>
    <dgm:cxn modelId="{0BFF2425-FD70-4BBE-BC5B-0C2570BAF85B}" type="presOf" srcId="{468CA8F0-F506-4DEF-AC33-B4445383C1AB}" destId="{42CA306B-6652-42A0-AC28-627F76CC0BA9}" srcOrd="1" destOrd="0" presId="urn:microsoft.com/office/officeart/2005/8/layout/hierarchy2"/>
    <dgm:cxn modelId="{7AA6F990-A56D-4D0E-9FE3-B7E94AC8B828}" srcId="{E1866F43-680C-496C-AD08-8E382B053E19}" destId="{4ECA0A84-2400-4D6A-876C-95FEEFF550E0}" srcOrd="5" destOrd="0" parTransId="{648F9E46-54DE-4EA5-B55F-F8024DA810F8}" sibTransId="{47464475-93BE-468C-853D-59D30A110D81}"/>
    <dgm:cxn modelId="{200325C0-D5A8-4134-BBC6-A6CD41B50874}" type="presOf" srcId="{8EDC3F11-6249-422F-96B7-15D95B7C6948}" destId="{3671FAE3-68F3-425B-8A44-B1399D54B25D}" srcOrd="1" destOrd="0" presId="urn:microsoft.com/office/officeart/2005/8/layout/hierarchy2"/>
    <dgm:cxn modelId="{5E40A4C7-A293-4862-8743-FF03563A9564}" srcId="{E1866F43-680C-496C-AD08-8E382B053E19}" destId="{F8E46573-1C58-454C-A1D3-E0C7B0DAAAC4}" srcOrd="0" destOrd="0" parTransId="{3E4FE43A-5D5C-40C2-A2CA-9176A48C30DD}" sibTransId="{66023D71-1E48-4BAE-961C-8878D15C2FD4}"/>
    <dgm:cxn modelId="{724F2762-B2EF-4382-856B-1B15E8D263AA}" type="presParOf" srcId="{638C25F2-DC0D-4B75-9C7D-C372ECF35AF6}" destId="{037DBD91-0064-4FF3-BF1B-8FFF1D5EDD76}" srcOrd="0" destOrd="0" presId="urn:microsoft.com/office/officeart/2005/8/layout/hierarchy2"/>
    <dgm:cxn modelId="{E60199A7-EEE6-40CA-A164-84D15AA3CEB7}" type="presParOf" srcId="{037DBD91-0064-4FF3-BF1B-8FFF1D5EDD76}" destId="{A20232F7-D2EC-46BC-A93A-443C3186BD5D}" srcOrd="0" destOrd="0" presId="urn:microsoft.com/office/officeart/2005/8/layout/hierarchy2"/>
    <dgm:cxn modelId="{FA55EF8E-5BCB-432C-B9A8-699D93191A74}" type="presParOf" srcId="{037DBD91-0064-4FF3-BF1B-8FFF1D5EDD76}" destId="{9DD662B6-4FFE-4A9D-8037-9F5FAEC3F87A}" srcOrd="1" destOrd="0" presId="urn:microsoft.com/office/officeart/2005/8/layout/hierarchy2"/>
    <dgm:cxn modelId="{C898AAF3-8FE2-4677-BDA1-2FE2A6F07B8E}" type="presParOf" srcId="{9DD662B6-4FFE-4A9D-8037-9F5FAEC3F87A}" destId="{637A414D-8F6F-40BF-9A88-253E2B4E011C}" srcOrd="0" destOrd="0" presId="urn:microsoft.com/office/officeart/2005/8/layout/hierarchy2"/>
    <dgm:cxn modelId="{E73BE06A-50E5-4BAE-B4A4-E25E6F176D3F}" type="presParOf" srcId="{637A414D-8F6F-40BF-9A88-253E2B4E011C}" destId="{3671FAE3-68F3-425B-8A44-B1399D54B25D}" srcOrd="0" destOrd="0" presId="urn:microsoft.com/office/officeart/2005/8/layout/hierarchy2"/>
    <dgm:cxn modelId="{D0547256-26F2-43C1-A451-4AF75F48C35F}" type="presParOf" srcId="{9DD662B6-4FFE-4A9D-8037-9F5FAEC3F87A}" destId="{E6F34267-555C-4401-AB59-026CB2027629}" srcOrd="1" destOrd="0" presId="urn:microsoft.com/office/officeart/2005/8/layout/hierarchy2"/>
    <dgm:cxn modelId="{DD6A0551-9B8D-4947-BCD4-FAAFEE1A2C8F}" type="presParOf" srcId="{E6F34267-555C-4401-AB59-026CB2027629}" destId="{F3C956FF-59EB-4AFB-AF02-51220DF58CA3}" srcOrd="0" destOrd="0" presId="urn:microsoft.com/office/officeart/2005/8/layout/hierarchy2"/>
    <dgm:cxn modelId="{D9445E89-BDE9-40A4-BDDB-77E0464A3C5E}" type="presParOf" srcId="{E6F34267-555C-4401-AB59-026CB2027629}" destId="{458AC6B0-46C7-4D71-B882-9F575C5E3A82}" srcOrd="1" destOrd="0" presId="urn:microsoft.com/office/officeart/2005/8/layout/hierarchy2"/>
    <dgm:cxn modelId="{D8F58669-2754-4BE2-90A5-94C5CC5F2B72}" type="presParOf" srcId="{458AC6B0-46C7-4D71-B882-9F575C5E3A82}" destId="{34BE9482-11A7-4D17-90F9-E564F833E0EC}" srcOrd="0" destOrd="0" presId="urn:microsoft.com/office/officeart/2005/8/layout/hierarchy2"/>
    <dgm:cxn modelId="{EFEC2B43-D716-49BC-BF6F-285964FCF80B}" type="presParOf" srcId="{34BE9482-11A7-4D17-90F9-E564F833E0EC}" destId="{CE4DC02E-1212-4978-8BBA-58330D543264}" srcOrd="0" destOrd="0" presId="urn:microsoft.com/office/officeart/2005/8/layout/hierarchy2"/>
    <dgm:cxn modelId="{1C825EF0-9FB1-4A9A-8D4C-E9218839B961}" type="presParOf" srcId="{458AC6B0-46C7-4D71-B882-9F575C5E3A82}" destId="{9B6BAAB6-1F7B-44A8-BC2F-23DFAC9764A9}" srcOrd="1" destOrd="0" presId="urn:microsoft.com/office/officeart/2005/8/layout/hierarchy2"/>
    <dgm:cxn modelId="{DA8445FA-5210-46DB-BC3A-47505B8C03FB}" type="presParOf" srcId="{9B6BAAB6-1F7B-44A8-BC2F-23DFAC9764A9}" destId="{75261C7F-5261-4087-A334-DF39C16CD033}" srcOrd="0" destOrd="0" presId="urn:microsoft.com/office/officeart/2005/8/layout/hierarchy2"/>
    <dgm:cxn modelId="{A64030C1-D9DF-40B4-A4E1-6F9E6D191306}" type="presParOf" srcId="{9B6BAAB6-1F7B-44A8-BC2F-23DFAC9764A9}" destId="{A5836F3E-8246-4B0A-B83C-701209BA7B22}" srcOrd="1" destOrd="0" presId="urn:microsoft.com/office/officeart/2005/8/layout/hierarchy2"/>
    <dgm:cxn modelId="{618E8400-EAD9-400C-B74B-18B36584D7CE}" type="presParOf" srcId="{458AC6B0-46C7-4D71-B882-9F575C5E3A82}" destId="{A8C7F0B4-03E1-4269-99BA-7B96CB733691}" srcOrd="2" destOrd="0" presId="urn:microsoft.com/office/officeart/2005/8/layout/hierarchy2"/>
    <dgm:cxn modelId="{48EE506E-3F7D-4F77-8878-A411013ED888}" type="presParOf" srcId="{A8C7F0B4-03E1-4269-99BA-7B96CB733691}" destId="{89CE92A5-DE22-42A1-84B9-9395D33B36DC}" srcOrd="0" destOrd="0" presId="urn:microsoft.com/office/officeart/2005/8/layout/hierarchy2"/>
    <dgm:cxn modelId="{F715580D-80FF-47AC-B871-03337ADFF613}" type="presParOf" srcId="{458AC6B0-46C7-4D71-B882-9F575C5E3A82}" destId="{5AA64EC4-D0E4-4CF5-931E-8AAC77777385}" srcOrd="3" destOrd="0" presId="urn:microsoft.com/office/officeart/2005/8/layout/hierarchy2"/>
    <dgm:cxn modelId="{59B2544F-FC72-4C29-9D41-48213945E451}" type="presParOf" srcId="{5AA64EC4-D0E4-4CF5-931E-8AAC77777385}" destId="{9C870E80-540C-4FA1-B0E2-107ED140D1B8}" srcOrd="0" destOrd="0" presId="urn:microsoft.com/office/officeart/2005/8/layout/hierarchy2"/>
    <dgm:cxn modelId="{C4061A0C-5DA5-4476-9FCD-9B6543F31BCF}" type="presParOf" srcId="{5AA64EC4-D0E4-4CF5-931E-8AAC77777385}" destId="{F4636548-EAEA-4CAA-B945-0D2D356975BC}" srcOrd="1" destOrd="0" presId="urn:microsoft.com/office/officeart/2005/8/layout/hierarchy2"/>
    <dgm:cxn modelId="{47AE263D-B445-487B-B0F9-5682C8208D5E}" type="presParOf" srcId="{458AC6B0-46C7-4D71-B882-9F575C5E3A82}" destId="{DFF3C3C3-D37A-41ED-A69C-1AB69E61353B}" srcOrd="4" destOrd="0" presId="urn:microsoft.com/office/officeart/2005/8/layout/hierarchy2"/>
    <dgm:cxn modelId="{7E4EDE80-947D-4C21-86B9-9F08F81C8A98}" type="presParOf" srcId="{DFF3C3C3-D37A-41ED-A69C-1AB69E61353B}" destId="{C8193891-4CF8-4E32-BA87-4B78416AEA2B}" srcOrd="0" destOrd="0" presId="urn:microsoft.com/office/officeart/2005/8/layout/hierarchy2"/>
    <dgm:cxn modelId="{72EB4F18-ADD3-4C38-80EF-6C6398DE8E99}" type="presParOf" srcId="{458AC6B0-46C7-4D71-B882-9F575C5E3A82}" destId="{2B369847-ACEB-42D4-AA9F-648612744A04}" srcOrd="5" destOrd="0" presId="urn:microsoft.com/office/officeart/2005/8/layout/hierarchy2"/>
    <dgm:cxn modelId="{758C1762-CA71-453C-A378-6CD5AA0B7661}" type="presParOf" srcId="{2B369847-ACEB-42D4-AA9F-648612744A04}" destId="{52DCFECC-9702-45E7-83E5-C431BBE27029}" srcOrd="0" destOrd="0" presId="urn:microsoft.com/office/officeart/2005/8/layout/hierarchy2"/>
    <dgm:cxn modelId="{6E708578-0B5E-4370-A901-813AEDCE0D92}" type="presParOf" srcId="{2B369847-ACEB-42D4-AA9F-648612744A04}" destId="{1587C2FB-685A-4DFF-A8BB-A8C2989EEDB3}" srcOrd="1" destOrd="0" presId="urn:microsoft.com/office/officeart/2005/8/layout/hierarchy2"/>
    <dgm:cxn modelId="{B74C15C8-F381-4B75-89A1-A63193A02E8B}" type="presParOf" srcId="{458AC6B0-46C7-4D71-B882-9F575C5E3A82}" destId="{22395632-F87F-4FCF-AC15-7B34042B6628}" srcOrd="6" destOrd="0" presId="urn:microsoft.com/office/officeart/2005/8/layout/hierarchy2"/>
    <dgm:cxn modelId="{2D3A3029-864D-4A72-928A-597FBC7B0075}" type="presParOf" srcId="{22395632-F87F-4FCF-AC15-7B34042B6628}" destId="{42CA306B-6652-42A0-AC28-627F76CC0BA9}" srcOrd="0" destOrd="0" presId="urn:microsoft.com/office/officeart/2005/8/layout/hierarchy2"/>
    <dgm:cxn modelId="{9CAFEF84-2BD4-4557-AD72-E8D6CB9B2ABA}" type="presParOf" srcId="{458AC6B0-46C7-4D71-B882-9F575C5E3A82}" destId="{5B82B4FD-3D1C-4E02-BBA7-FC935F68D5C5}" srcOrd="7" destOrd="0" presId="urn:microsoft.com/office/officeart/2005/8/layout/hierarchy2"/>
    <dgm:cxn modelId="{D06D4E53-2033-4E09-9BBE-4DAC77C8D6B6}" type="presParOf" srcId="{5B82B4FD-3D1C-4E02-BBA7-FC935F68D5C5}" destId="{AE5715C0-EF2E-4A51-B290-54FCE9F5857B}" srcOrd="0" destOrd="0" presId="urn:microsoft.com/office/officeart/2005/8/layout/hierarchy2"/>
    <dgm:cxn modelId="{8F349254-DB8A-44F9-8A4B-13634D9D86C8}" type="presParOf" srcId="{5B82B4FD-3D1C-4E02-BBA7-FC935F68D5C5}" destId="{D15AEDE8-C524-4B3E-9477-E55DA10A28A2}" srcOrd="1" destOrd="0" presId="urn:microsoft.com/office/officeart/2005/8/layout/hierarchy2"/>
    <dgm:cxn modelId="{88B71183-B9AF-44D4-BCCE-2660D37373CD}" type="presParOf" srcId="{458AC6B0-46C7-4D71-B882-9F575C5E3A82}" destId="{449135FC-08CE-4C27-9910-83FE02529C44}" srcOrd="8" destOrd="0" presId="urn:microsoft.com/office/officeart/2005/8/layout/hierarchy2"/>
    <dgm:cxn modelId="{6497D9E3-47A7-465E-B3ED-B8BAE0FD4171}" type="presParOf" srcId="{449135FC-08CE-4C27-9910-83FE02529C44}" destId="{732C4BD0-3578-42F1-BEEF-8FAB05AA1D72}" srcOrd="0" destOrd="0" presId="urn:microsoft.com/office/officeart/2005/8/layout/hierarchy2"/>
    <dgm:cxn modelId="{B8DFF3CD-913E-4879-A014-95D09EFF44F5}" type="presParOf" srcId="{458AC6B0-46C7-4D71-B882-9F575C5E3A82}" destId="{573729C6-8D57-476A-B768-47FECC285430}" srcOrd="9" destOrd="0" presId="urn:microsoft.com/office/officeart/2005/8/layout/hierarchy2"/>
    <dgm:cxn modelId="{3A265E1C-5A31-4E43-9BF4-D200F620131E}" type="presParOf" srcId="{573729C6-8D57-476A-B768-47FECC285430}" destId="{8FA80260-A1CA-491F-9CBB-2FBF090179A5}" srcOrd="0" destOrd="0" presId="urn:microsoft.com/office/officeart/2005/8/layout/hierarchy2"/>
    <dgm:cxn modelId="{29466F47-D519-43F7-9B94-6A6D9B0A88CF}" type="presParOf" srcId="{573729C6-8D57-476A-B768-47FECC285430}" destId="{FC6282BB-71FB-467C-ACC9-8A21BA163B8D}" srcOrd="1" destOrd="0" presId="urn:microsoft.com/office/officeart/2005/8/layout/hierarchy2"/>
    <dgm:cxn modelId="{18240112-0330-4706-AECC-37BC6FDED725}" type="presParOf" srcId="{458AC6B0-46C7-4D71-B882-9F575C5E3A82}" destId="{7E0EB536-FCB8-4543-ADBE-EC1E752AA69D}" srcOrd="10" destOrd="0" presId="urn:microsoft.com/office/officeart/2005/8/layout/hierarchy2"/>
    <dgm:cxn modelId="{8079EE41-CDB3-44F0-8D40-A3AD3F571DDD}" type="presParOf" srcId="{7E0EB536-FCB8-4543-ADBE-EC1E752AA69D}" destId="{7DB97672-D11B-4FA0-B6CB-BF068CA7950F}" srcOrd="0" destOrd="0" presId="urn:microsoft.com/office/officeart/2005/8/layout/hierarchy2"/>
    <dgm:cxn modelId="{CD8ADD51-173B-46EE-9C2E-3AC500198AC3}" type="presParOf" srcId="{458AC6B0-46C7-4D71-B882-9F575C5E3A82}" destId="{E66CA042-3CA8-4992-9060-F845C5D2DD45}" srcOrd="11" destOrd="0" presId="urn:microsoft.com/office/officeart/2005/8/layout/hierarchy2"/>
    <dgm:cxn modelId="{BDBB8074-73FC-49FA-86F4-13141628C5C3}" type="presParOf" srcId="{E66CA042-3CA8-4992-9060-F845C5D2DD45}" destId="{A692293D-9EAB-4A41-837B-8BD6DC28C828}" srcOrd="0" destOrd="0" presId="urn:microsoft.com/office/officeart/2005/8/layout/hierarchy2"/>
    <dgm:cxn modelId="{34E6AA4B-42F7-4E0E-B8FC-0832379FC58D}" type="presParOf" srcId="{E66CA042-3CA8-4992-9060-F845C5D2DD45}" destId="{D85B80F0-35A2-448E-92F4-E3F7B887F23A}" srcOrd="1" destOrd="0" presId="urn:microsoft.com/office/officeart/2005/8/layout/hierarchy2"/>
    <dgm:cxn modelId="{4CA2C4B6-AFD2-48B9-B5D2-BA8E0BB815EE}" type="presParOf" srcId="{458AC6B0-46C7-4D71-B882-9F575C5E3A82}" destId="{78307476-713F-4398-9286-A8DD45B20DC8}" srcOrd="12" destOrd="0" presId="urn:microsoft.com/office/officeart/2005/8/layout/hierarchy2"/>
    <dgm:cxn modelId="{EEBCC3AB-DA9D-4C69-9756-0DFC20E95026}" type="presParOf" srcId="{78307476-713F-4398-9286-A8DD45B20DC8}" destId="{62F07998-B9EF-4183-B9AC-CF3DFD21D8B6}" srcOrd="0" destOrd="0" presId="urn:microsoft.com/office/officeart/2005/8/layout/hierarchy2"/>
    <dgm:cxn modelId="{B55C8BDF-5B7A-4B8B-8DBA-CD41D765E41A}" type="presParOf" srcId="{458AC6B0-46C7-4D71-B882-9F575C5E3A82}" destId="{209AD63E-81DF-4CE9-AAC9-7AA4E585F226}" srcOrd="13" destOrd="0" presId="urn:microsoft.com/office/officeart/2005/8/layout/hierarchy2"/>
    <dgm:cxn modelId="{44FE06B2-A5AB-469C-AB5F-4C1FB44524EB}" type="presParOf" srcId="{209AD63E-81DF-4CE9-AAC9-7AA4E585F226}" destId="{5F9C4471-838C-4649-A5F1-DBDDE9294799}" srcOrd="0" destOrd="0" presId="urn:microsoft.com/office/officeart/2005/8/layout/hierarchy2"/>
    <dgm:cxn modelId="{A112E458-CB55-4E8C-B96F-6B2921C4D388}" type="presParOf" srcId="{209AD63E-81DF-4CE9-AAC9-7AA4E585F226}" destId="{54BE0061-7D6F-41F8-BBDE-2C15D16D94AD}" srcOrd="1" destOrd="0" presId="urn:microsoft.com/office/officeart/2005/8/layout/hierarchy2"/>
    <dgm:cxn modelId="{0E015460-0E9C-409E-93B2-5074FE0A63A6}" type="presParOf" srcId="{9DD662B6-4FFE-4A9D-8037-9F5FAEC3F87A}" destId="{15621FCA-A8FC-40D0-BAB5-4D8238BF5D25}" srcOrd="2" destOrd="0" presId="urn:microsoft.com/office/officeart/2005/8/layout/hierarchy2"/>
    <dgm:cxn modelId="{C9DC6F35-A779-4BCA-A623-6D8E939EE904}" type="presParOf" srcId="{15621FCA-A8FC-40D0-BAB5-4D8238BF5D25}" destId="{EF4B303D-2E9B-44E4-A5C2-445C4D7DBCFF}" srcOrd="0" destOrd="0" presId="urn:microsoft.com/office/officeart/2005/8/layout/hierarchy2"/>
    <dgm:cxn modelId="{7337FBF4-76A8-4B2A-A460-CEF8A880BBB7}" type="presParOf" srcId="{9DD662B6-4FFE-4A9D-8037-9F5FAEC3F87A}" destId="{FE3615D1-58EF-45ED-A885-A66ABD126374}" srcOrd="3" destOrd="0" presId="urn:microsoft.com/office/officeart/2005/8/layout/hierarchy2"/>
    <dgm:cxn modelId="{AED27472-5B49-4D01-BE26-F60EC8B36882}" type="presParOf" srcId="{FE3615D1-58EF-45ED-A885-A66ABD126374}" destId="{C3E453C8-4E76-46DF-BD8F-18DBA2255DD3}" srcOrd="0" destOrd="0" presId="urn:microsoft.com/office/officeart/2005/8/layout/hierarchy2"/>
    <dgm:cxn modelId="{A56F41B7-F356-4055-84AF-9A2252C9C283}" type="presParOf" srcId="{FE3615D1-58EF-45ED-A885-A66ABD126374}" destId="{AB8D2DD1-65E3-4BF2-BB12-4D7BA110CC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A89A1-231A-4950-8FC5-125E3ECB4832}" type="doc">
      <dgm:prSet loTypeId="urn:microsoft.com/office/officeart/2005/8/layout/matrix2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C472FD9-E5C4-43DA-801D-A162050F0A77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endParaRPr lang="en-US" sz="1800" b="1" dirty="0" smtClean="0"/>
        </a:p>
        <a:p>
          <a:pPr rtl="0"/>
          <a:r>
            <a:rPr lang="en-US" sz="1800" b="1" dirty="0" smtClean="0"/>
            <a:t>Good Governance and Transparency </a:t>
          </a:r>
          <a:endParaRPr lang="en-US" sz="1800" b="1" dirty="0"/>
        </a:p>
      </dgm:t>
    </dgm:pt>
    <dgm:pt modelId="{F69186FA-BD97-4E7B-AC6C-E2C7D1D4440D}" type="parTrans" cxnId="{E02E8D10-000D-4D44-AC4A-567ECA97D5A5}">
      <dgm:prSet/>
      <dgm:spPr/>
      <dgm:t>
        <a:bodyPr/>
        <a:lstStyle/>
        <a:p>
          <a:endParaRPr lang="en-US"/>
        </a:p>
      </dgm:t>
    </dgm:pt>
    <dgm:pt modelId="{F2F7E334-4E88-4AFB-B291-58986B31A039}" type="sibTrans" cxnId="{E02E8D10-000D-4D44-AC4A-567ECA97D5A5}">
      <dgm:prSet/>
      <dgm:spPr/>
      <dgm:t>
        <a:bodyPr/>
        <a:lstStyle/>
        <a:p>
          <a:endParaRPr lang="en-US"/>
        </a:p>
      </dgm:t>
    </dgm:pt>
    <dgm:pt modelId="{556551A9-8722-45D0-AFF7-9AFDCF9537DF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Administrative procedures and Administrative Judge</a:t>
          </a:r>
          <a:endParaRPr lang="en-US" sz="1800" dirty="0"/>
        </a:p>
      </dgm:t>
    </dgm:pt>
    <dgm:pt modelId="{F9D0F5DD-5FC8-4874-9756-F3A503246DE9}" type="parTrans" cxnId="{598FBAF3-DFFD-4C8E-8528-07E984F6503E}">
      <dgm:prSet/>
      <dgm:spPr/>
      <dgm:t>
        <a:bodyPr/>
        <a:lstStyle/>
        <a:p>
          <a:endParaRPr lang="en-US"/>
        </a:p>
      </dgm:t>
    </dgm:pt>
    <dgm:pt modelId="{843C3286-188B-41F5-B2AA-6C2C3962CC2C}" type="sibTrans" cxnId="{598FBAF3-DFFD-4C8E-8528-07E984F6503E}">
      <dgm:prSet/>
      <dgm:spPr/>
      <dgm:t>
        <a:bodyPr/>
        <a:lstStyle/>
        <a:p>
          <a:endParaRPr lang="en-US"/>
        </a:p>
      </dgm:t>
    </dgm:pt>
    <dgm:pt modelId="{FB735722-C961-4B5F-8B0B-7345C03B2353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Electronic Publications  	</a:t>
          </a:r>
          <a:endParaRPr lang="en-US" sz="1800" dirty="0"/>
        </a:p>
      </dgm:t>
    </dgm:pt>
    <dgm:pt modelId="{74E4FF3B-FC8D-468B-A7AA-D56067E3023C}" type="parTrans" cxnId="{0F97B4A8-DE85-492C-8409-2BB63B2BF2D8}">
      <dgm:prSet/>
      <dgm:spPr/>
      <dgm:t>
        <a:bodyPr/>
        <a:lstStyle/>
        <a:p>
          <a:endParaRPr lang="en-US"/>
        </a:p>
      </dgm:t>
    </dgm:pt>
    <dgm:pt modelId="{DB5EB21D-1FA4-4D3F-97D9-501FE646B41B}" type="sibTrans" cxnId="{0F97B4A8-DE85-492C-8409-2BB63B2BF2D8}">
      <dgm:prSet/>
      <dgm:spPr/>
      <dgm:t>
        <a:bodyPr/>
        <a:lstStyle/>
        <a:p>
          <a:endParaRPr lang="en-US"/>
        </a:p>
      </dgm:t>
    </dgm:pt>
    <dgm:pt modelId="{9D404351-39D1-4F96-9962-590EF812C1AA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endParaRPr lang="en-US" sz="1800" b="1" dirty="0" smtClean="0"/>
        </a:p>
        <a:p>
          <a:pPr rtl="0"/>
          <a:r>
            <a:rPr lang="en-US" sz="1800" b="1" dirty="0" smtClean="0"/>
            <a:t>Promoting Innovation &amp; </a:t>
          </a:r>
          <a:r>
            <a:rPr lang="en-US" sz="1800" b="1" dirty="0" err="1" smtClean="0"/>
            <a:t>Intelectual</a:t>
          </a:r>
          <a:r>
            <a:rPr lang="en-US" sz="1800" b="1" dirty="0" smtClean="0"/>
            <a:t> Property</a:t>
          </a:r>
          <a:endParaRPr lang="en-US" sz="1800" b="1" dirty="0"/>
        </a:p>
      </dgm:t>
    </dgm:pt>
    <dgm:pt modelId="{F12A28DE-6AFC-4CFC-9519-7EA054028ADC}" type="parTrans" cxnId="{1559FF7F-E5E8-4D76-9F8C-CAB1B483C9D3}">
      <dgm:prSet/>
      <dgm:spPr/>
      <dgm:t>
        <a:bodyPr/>
        <a:lstStyle/>
        <a:p>
          <a:endParaRPr lang="en-US"/>
        </a:p>
      </dgm:t>
    </dgm:pt>
    <dgm:pt modelId="{0973F8BC-7293-44D3-ACFF-FE87717B9803}" type="sibTrans" cxnId="{1559FF7F-E5E8-4D76-9F8C-CAB1B483C9D3}">
      <dgm:prSet/>
      <dgm:spPr/>
      <dgm:t>
        <a:bodyPr/>
        <a:lstStyle/>
        <a:p>
          <a:endParaRPr lang="en-US"/>
        </a:p>
      </dgm:t>
    </dgm:pt>
    <dgm:pt modelId="{2DD59269-E7E2-4BDD-B7D1-98DFBB630148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b="1" dirty="0" smtClean="0"/>
            <a:t>Access to Justice &amp; Contract Enforcement  </a:t>
          </a:r>
          <a:endParaRPr lang="en-US" sz="1800" b="1" dirty="0"/>
        </a:p>
      </dgm:t>
    </dgm:pt>
    <dgm:pt modelId="{19845C35-A4BD-4BD5-B3B0-FD25BE079147}" type="parTrans" cxnId="{6B0F64C0-46F1-4985-A205-EDEF4C87AE1A}">
      <dgm:prSet/>
      <dgm:spPr/>
      <dgm:t>
        <a:bodyPr/>
        <a:lstStyle/>
        <a:p>
          <a:endParaRPr lang="en-US"/>
        </a:p>
      </dgm:t>
    </dgm:pt>
    <dgm:pt modelId="{DDDD4FB6-5992-42B5-BD97-F62D1A1AFB5C}" type="sibTrans" cxnId="{6B0F64C0-46F1-4985-A205-EDEF4C87AE1A}">
      <dgm:prSet/>
      <dgm:spPr/>
      <dgm:t>
        <a:bodyPr/>
        <a:lstStyle/>
        <a:p>
          <a:endParaRPr lang="en-US"/>
        </a:p>
      </dgm:t>
    </dgm:pt>
    <dgm:pt modelId="{61AD5808-D3E4-4BF5-9EA3-DD6D0DA71AC4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Alternative Dispute Resolution/ ADR</a:t>
          </a:r>
          <a:endParaRPr lang="en-US" sz="1800" dirty="0"/>
        </a:p>
      </dgm:t>
    </dgm:pt>
    <dgm:pt modelId="{3911DCF7-003F-45B6-9AFE-04A0CAAA45B4}" type="parTrans" cxnId="{EF96BA17-D4D9-44D5-A43C-7045CF41A056}">
      <dgm:prSet/>
      <dgm:spPr/>
      <dgm:t>
        <a:bodyPr/>
        <a:lstStyle/>
        <a:p>
          <a:endParaRPr lang="en-US"/>
        </a:p>
      </dgm:t>
    </dgm:pt>
    <dgm:pt modelId="{6A4B34A3-F59C-4AC0-A508-E7BD31CCCF9E}" type="sibTrans" cxnId="{EF96BA17-D4D9-44D5-A43C-7045CF41A056}">
      <dgm:prSet/>
      <dgm:spPr/>
      <dgm:t>
        <a:bodyPr/>
        <a:lstStyle/>
        <a:p>
          <a:endParaRPr lang="en-US"/>
        </a:p>
      </dgm:t>
    </dgm:pt>
    <dgm:pt modelId="{6B99DD7C-7F68-4F6C-9AB7-2BDE5971A828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Center for ADRs      	</a:t>
          </a:r>
          <a:endParaRPr lang="en-US" sz="1800" dirty="0"/>
        </a:p>
      </dgm:t>
    </dgm:pt>
    <dgm:pt modelId="{7CDD8AA5-3E25-4A3D-BF65-1F0B8C6691B5}" type="parTrans" cxnId="{D8E17A19-7ADA-4ED8-B29B-2D30209F01B1}">
      <dgm:prSet/>
      <dgm:spPr/>
      <dgm:t>
        <a:bodyPr/>
        <a:lstStyle/>
        <a:p>
          <a:endParaRPr lang="en-US"/>
        </a:p>
      </dgm:t>
    </dgm:pt>
    <dgm:pt modelId="{734DDC56-4538-4304-9729-7EC5860C0FA3}" type="sibTrans" cxnId="{D8E17A19-7ADA-4ED8-B29B-2D30209F01B1}">
      <dgm:prSet/>
      <dgm:spPr/>
      <dgm:t>
        <a:bodyPr/>
        <a:lstStyle/>
        <a:p>
          <a:endParaRPr lang="en-US"/>
        </a:p>
      </dgm:t>
    </dgm:pt>
    <dgm:pt modelId="{766D23CE-4270-4C1C-9317-2CFCF00D939C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b="1" dirty="0" smtClean="0"/>
            <a:t>Business Facilitation and A2F</a:t>
          </a:r>
          <a:endParaRPr lang="en-US" sz="1800" b="1" dirty="0"/>
        </a:p>
      </dgm:t>
    </dgm:pt>
    <dgm:pt modelId="{A8C0E079-00D2-4AA8-AEC9-70F5DB9B7ED7}" type="parTrans" cxnId="{B7993564-9246-48B8-928D-A23582037681}">
      <dgm:prSet/>
      <dgm:spPr/>
      <dgm:t>
        <a:bodyPr/>
        <a:lstStyle/>
        <a:p>
          <a:endParaRPr lang="en-US"/>
        </a:p>
      </dgm:t>
    </dgm:pt>
    <dgm:pt modelId="{87D727E4-6E54-44C6-B651-2C24EFD25300}" type="sibTrans" cxnId="{B7993564-9246-48B8-928D-A23582037681}">
      <dgm:prSet/>
      <dgm:spPr/>
      <dgm:t>
        <a:bodyPr/>
        <a:lstStyle/>
        <a:p>
          <a:endParaRPr lang="en-US"/>
        </a:p>
      </dgm:t>
    </dgm:pt>
    <dgm:pt modelId="{710E6B84-D389-4F4D-BD06-E0A026AAE5A9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Competition law</a:t>
          </a:r>
          <a:endParaRPr lang="en-US" sz="1800" dirty="0"/>
        </a:p>
      </dgm:t>
    </dgm:pt>
    <dgm:pt modelId="{47FE0BCA-C378-426C-85C0-904C7725EBDE}" type="parTrans" cxnId="{062EA72A-4DBE-483F-AB2A-DA965FFC811A}">
      <dgm:prSet/>
      <dgm:spPr/>
      <dgm:t>
        <a:bodyPr/>
        <a:lstStyle/>
        <a:p>
          <a:endParaRPr lang="en-US"/>
        </a:p>
      </dgm:t>
    </dgm:pt>
    <dgm:pt modelId="{1746E5C9-563D-46E7-9689-397E9B63FA2D}" type="sibTrans" cxnId="{062EA72A-4DBE-483F-AB2A-DA965FFC811A}">
      <dgm:prSet/>
      <dgm:spPr/>
      <dgm:t>
        <a:bodyPr/>
        <a:lstStyle/>
        <a:p>
          <a:endParaRPr lang="en-US"/>
        </a:p>
      </dgm:t>
    </dgm:pt>
    <dgm:pt modelId="{D711A8B5-E22B-4D9C-86EB-251600F40249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Business and Professions</a:t>
          </a:r>
          <a:endParaRPr lang="en-US" sz="1800" dirty="0"/>
        </a:p>
      </dgm:t>
    </dgm:pt>
    <dgm:pt modelId="{9B5442E2-74E3-49FD-A562-762895F45CF4}" type="parTrans" cxnId="{8E94FFAB-D848-4B35-BC75-E0595AA7E86D}">
      <dgm:prSet/>
      <dgm:spPr/>
      <dgm:t>
        <a:bodyPr/>
        <a:lstStyle/>
        <a:p>
          <a:endParaRPr lang="en-US"/>
        </a:p>
      </dgm:t>
    </dgm:pt>
    <dgm:pt modelId="{984EF0D0-A3A2-4F21-B30F-284F26489DAD}" type="sibTrans" cxnId="{8E94FFAB-D848-4B35-BC75-E0595AA7E86D}">
      <dgm:prSet/>
      <dgm:spPr/>
      <dgm:t>
        <a:bodyPr/>
        <a:lstStyle/>
        <a:p>
          <a:endParaRPr lang="en-US"/>
        </a:p>
      </dgm:t>
    </dgm:pt>
    <dgm:pt modelId="{5B6DE8AD-89AE-4957-A1E2-176FC72E9E0E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Trade register with Self employed </a:t>
          </a:r>
          <a:endParaRPr lang="en-US" sz="1800" dirty="0">
            <a:solidFill>
              <a:schemeClr val="tx1"/>
            </a:solidFill>
          </a:endParaRPr>
        </a:p>
      </dgm:t>
    </dgm:pt>
    <dgm:pt modelId="{9B172D5F-938C-4906-BFAB-17C609D02D3E}" type="parTrans" cxnId="{31FFF732-E016-4BA4-923B-82B693545C40}">
      <dgm:prSet/>
      <dgm:spPr/>
      <dgm:t>
        <a:bodyPr/>
        <a:lstStyle/>
        <a:p>
          <a:endParaRPr lang="en-US"/>
        </a:p>
      </dgm:t>
    </dgm:pt>
    <dgm:pt modelId="{DCB30DE1-C679-4A5A-9F19-F2788DC46055}" type="sibTrans" cxnId="{31FFF732-E016-4BA4-923B-82B693545C40}">
      <dgm:prSet/>
      <dgm:spPr/>
      <dgm:t>
        <a:bodyPr/>
        <a:lstStyle/>
        <a:p>
          <a:endParaRPr lang="en-US"/>
        </a:p>
      </dgm:t>
    </dgm:pt>
    <dgm:pt modelId="{4DC517B2-D3A8-4441-8A1A-449FFC6E2C71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b="0" dirty="0" smtClean="0">
              <a:solidFill>
                <a:schemeClr val="tx1"/>
              </a:solidFill>
            </a:rPr>
            <a:t>Secured Transactions Act: </a:t>
          </a:r>
          <a:r>
            <a:rPr lang="en-US" sz="2000" b="0" dirty="0" smtClean="0">
              <a:solidFill>
                <a:schemeClr val="tx1"/>
              </a:solidFill>
            </a:rPr>
            <a:t>A2F</a:t>
          </a:r>
          <a:endParaRPr lang="en-US" sz="1600" b="0" dirty="0">
            <a:solidFill>
              <a:schemeClr val="tx1"/>
            </a:solidFill>
          </a:endParaRPr>
        </a:p>
      </dgm:t>
    </dgm:pt>
    <dgm:pt modelId="{5AF654E0-DFAE-407B-886A-DC1357FEFFF0}" type="parTrans" cxnId="{9B6B2AEE-0749-45E9-A6F6-0C277201C9C0}">
      <dgm:prSet/>
      <dgm:spPr/>
      <dgm:t>
        <a:bodyPr/>
        <a:lstStyle/>
        <a:p>
          <a:endParaRPr lang="en-US"/>
        </a:p>
      </dgm:t>
    </dgm:pt>
    <dgm:pt modelId="{1D10A62E-DC6C-4B20-A48A-AB9B06B79B3F}" type="sibTrans" cxnId="{9B6B2AEE-0749-45E9-A6F6-0C277201C9C0}">
      <dgm:prSet/>
      <dgm:spPr/>
      <dgm:t>
        <a:bodyPr/>
        <a:lstStyle/>
        <a:p>
          <a:endParaRPr lang="en-US"/>
        </a:p>
      </dgm:t>
    </dgm:pt>
    <dgm:pt modelId="{F27FF34E-6FC1-41F0-922A-FC9331C65E39}">
      <dgm:prSet/>
      <dgm:spPr/>
      <dgm:t>
        <a:bodyPr/>
        <a:lstStyle/>
        <a:p>
          <a:pPr rtl="0"/>
          <a:endParaRPr lang="en-US" dirty="0"/>
        </a:p>
      </dgm:t>
    </dgm:pt>
    <dgm:pt modelId="{657163B2-4647-4BFE-9F98-68ECD62197D8}" type="parTrans" cxnId="{1A796767-E838-47E2-AD00-1A6EF513F2C2}">
      <dgm:prSet/>
      <dgm:spPr/>
      <dgm:t>
        <a:bodyPr/>
        <a:lstStyle/>
        <a:p>
          <a:endParaRPr lang="en-US"/>
        </a:p>
      </dgm:t>
    </dgm:pt>
    <dgm:pt modelId="{38BE991D-6604-4371-91B9-FE87E1468078}" type="sibTrans" cxnId="{1A796767-E838-47E2-AD00-1A6EF513F2C2}">
      <dgm:prSet/>
      <dgm:spPr/>
      <dgm:t>
        <a:bodyPr/>
        <a:lstStyle/>
        <a:p>
          <a:endParaRPr lang="en-US"/>
        </a:p>
      </dgm:t>
    </dgm:pt>
    <dgm:pt modelId="{BE4C7C76-1264-440E-8866-475994037E24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Simplified Corporations LAV</a:t>
          </a:r>
          <a:endParaRPr lang="en-US" sz="1800" dirty="0"/>
        </a:p>
      </dgm:t>
    </dgm:pt>
    <dgm:pt modelId="{44437701-4661-44E6-91CA-D44232DB31E0}" type="parTrans" cxnId="{328A1356-08D1-47DC-B2CB-7749134BC5FD}">
      <dgm:prSet/>
      <dgm:spPr/>
      <dgm:t>
        <a:bodyPr/>
        <a:lstStyle/>
        <a:p>
          <a:endParaRPr lang="en-US"/>
        </a:p>
      </dgm:t>
    </dgm:pt>
    <dgm:pt modelId="{BFBAB2F1-AC53-4596-9D19-514D4B0597D1}" type="sibTrans" cxnId="{328A1356-08D1-47DC-B2CB-7749134BC5FD}">
      <dgm:prSet/>
      <dgm:spPr/>
      <dgm:t>
        <a:bodyPr/>
        <a:lstStyle/>
        <a:p>
          <a:endParaRPr lang="en-US"/>
        </a:p>
      </dgm:t>
    </dgm:pt>
    <dgm:pt modelId="{F8BE1584-D3D0-4892-894D-8B0CDFAE3C97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E-transactions Act</a:t>
          </a:r>
          <a:endParaRPr lang="en-US" sz="1800" dirty="0"/>
        </a:p>
      </dgm:t>
    </dgm:pt>
    <dgm:pt modelId="{C2DE430B-3DB9-401D-A725-B4F57EF0136C}" type="parTrans" cxnId="{1864975E-2619-4C8B-A182-DF6B1B620105}">
      <dgm:prSet/>
      <dgm:spPr/>
      <dgm:t>
        <a:bodyPr/>
        <a:lstStyle/>
        <a:p>
          <a:endParaRPr lang="en-US"/>
        </a:p>
      </dgm:t>
    </dgm:pt>
    <dgm:pt modelId="{15322E5E-5873-43DA-A400-B69819E58111}" type="sibTrans" cxnId="{1864975E-2619-4C8B-A182-DF6B1B620105}">
      <dgm:prSet/>
      <dgm:spPr/>
      <dgm:t>
        <a:bodyPr/>
        <a:lstStyle/>
        <a:p>
          <a:endParaRPr lang="en-US"/>
        </a:p>
      </dgm:t>
    </dgm:pt>
    <dgm:pt modelId="{4D12E590-9FC8-46D9-A0F7-7B078032C1E3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Consumer  protection law</a:t>
          </a:r>
          <a:endParaRPr lang="en-US" sz="1800" dirty="0"/>
        </a:p>
      </dgm:t>
    </dgm:pt>
    <dgm:pt modelId="{33F9729C-A1CE-4178-A4C9-8BEC81AED4C4}" type="parTrans" cxnId="{19B508A1-20B9-4A6E-A804-A11B31E8DA24}">
      <dgm:prSet/>
      <dgm:spPr/>
      <dgm:t>
        <a:bodyPr/>
        <a:lstStyle/>
        <a:p>
          <a:endParaRPr lang="en-US"/>
        </a:p>
      </dgm:t>
    </dgm:pt>
    <dgm:pt modelId="{4E63FC32-5DE0-4B94-B9F9-3F377C1A6486}" type="sibTrans" cxnId="{19B508A1-20B9-4A6E-A804-A11B31E8DA24}">
      <dgm:prSet/>
      <dgm:spPr/>
      <dgm:t>
        <a:bodyPr/>
        <a:lstStyle/>
        <a:p>
          <a:endParaRPr lang="en-US"/>
        </a:p>
      </dgm:t>
    </dgm:pt>
    <dgm:pt modelId="{E4A14954-848A-41FE-A928-4CE8264F2DD2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Financial Statements Act</a:t>
          </a:r>
          <a:endParaRPr lang="en-US" sz="1800" dirty="0"/>
        </a:p>
      </dgm:t>
    </dgm:pt>
    <dgm:pt modelId="{05195028-48B3-4522-9F07-C0CD116926CA}" type="parTrans" cxnId="{C656FD92-ADE7-49DD-9402-0A3A3FAF4E79}">
      <dgm:prSet/>
      <dgm:spPr/>
      <dgm:t>
        <a:bodyPr/>
        <a:lstStyle/>
        <a:p>
          <a:endParaRPr lang="en-US"/>
        </a:p>
      </dgm:t>
    </dgm:pt>
    <dgm:pt modelId="{FCE99232-FDA2-4EA3-A9B9-073D85D55649}" type="sibTrans" cxnId="{C656FD92-ADE7-49DD-9402-0A3A3FAF4E79}">
      <dgm:prSet/>
      <dgm:spPr/>
      <dgm:t>
        <a:bodyPr/>
        <a:lstStyle/>
        <a:p>
          <a:endParaRPr lang="en-US"/>
        </a:p>
      </dgm:t>
    </dgm:pt>
    <dgm:pt modelId="{F43C8F85-DC0C-42B9-ABE6-BCC9A2A4304D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Copy rights &amp; Related rights</a:t>
          </a:r>
          <a:endParaRPr lang="en-US" sz="1800" dirty="0"/>
        </a:p>
      </dgm:t>
    </dgm:pt>
    <dgm:pt modelId="{23FCDDB8-5276-4A80-9376-D8834A9DDC2A}" type="parTrans" cxnId="{A45CBEB1-E45D-400B-AECE-493D7939E826}">
      <dgm:prSet/>
      <dgm:spPr/>
      <dgm:t>
        <a:bodyPr/>
        <a:lstStyle/>
        <a:p>
          <a:endParaRPr lang="en-US"/>
        </a:p>
      </dgm:t>
    </dgm:pt>
    <dgm:pt modelId="{EA625949-E2D0-46A2-87A2-00E823758F1E}" type="sibTrans" cxnId="{A45CBEB1-E45D-400B-AECE-493D7939E826}">
      <dgm:prSet/>
      <dgm:spPr/>
      <dgm:t>
        <a:bodyPr/>
        <a:lstStyle/>
        <a:p>
          <a:endParaRPr lang="en-US"/>
        </a:p>
      </dgm:t>
    </dgm:pt>
    <dgm:pt modelId="{62D440FF-361E-4775-9F40-D5D477B2B535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Traditional Knowledge</a:t>
          </a:r>
          <a:endParaRPr lang="en-US" sz="1800" dirty="0"/>
        </a:p>
      </dgm:t>
    </dgm:pt>
    <dgm:pt modelId="{5851BCF2-A915-4FE1-A888-9F6CC852A31C}" type="parTrans" cxnId="{ED542A1F-B718-4235-8B72-5DF592E8F5AA}">
      <dgm:prSet/>
      <dgm:spPr/>
      <dgm:t>
        <a:bodyPr/>
        <a:lstStyle/>
        <a:p>
          <a:endParaRPr lang="en-US"/>
        </a:p>
      </dgm:t>
    </dgm:pt>
    <dgm:pt modelId="{EC7661B9-99C8-49BD-9407-628248CAFE5B}" type="sibTrans" cxnId="{ED542A1F-B718-4235-8B72-5DF592E8F5AA}">
      <dgm:prSet/>
      <dgm:spPr/>
      <dgm:t>
        <a:bodyPr/>
        <a:lstStyle/>
        <a:p>
          <a:endParaRPr lang="en-US"/>
        </a:p>
      </dgm:t>
    </dgm:pt>
    <dgm:pt modelId="{EC231026-169E-4D4B-B974-CA9881F7C293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800" dirty="0" smtClean="0"/>
            <a:t>Industrial Property Rights</a:t>
          </a:r>
          <a:endParaRPr lang="en-US" sz="1800" dirty="0"/>
        </a:p>
      </dgm:t>
    </dgm:pt>
    <dgm:pt modelId="{C6ED2AAB-6BB3-4E47-A692-3D55EFD0D092}" type="sibTrans" cxnId="{658DB3F7-60AD-43EF-91DE-01DAD423AA16}">
      <dgm:prSet/>
      <dgm:spPr/>
      <dgm:t>
        <a:bodyPr/>
        <a:lstStyle/>
        <a:p>
          <a:endParaRPr lang="en-US"/>
        </a:p>
      </dgm:t>
    </dgm:pt>
    <dgm:pt modelId="{09253322-9448-414D-BAAD-FAFCB1DB9DFF}" type="parTrans" cxnId="{658DB3F7-60AD-43EF-91DE-01DAD423AA16}">
      <dgm:prSet/>
      <dgm:spPr/>
      <dgm:t>
        <a:bodyPr/>
        <a:lstStyle/>
        <a:p>
          <a:endParaRPr lang="en-US"/>
        </a:p>
      </dgm:t>
    </dgm:pt>
    <dgm:pt modelId="{1D53960D-3F13-4608-B51C-EAF43EC57C34}" type="pres">
      <dgm:prSet presAssocID="{DF1A89A1-231A-4950-8FC5-125E3ECB48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3DEA0F-FC26-42B2-9A8A-AB115657F6BC}" type="pres">
      <dgm:prSet presAssocID="{DF1A89A1-231A-4950-8FC5-125E3ECB4832}" presName="axisShape" presStyleLbl="bgShp" presStyleIdx="0" presStyleCnt="1" custScaleX="172028" custLinFactNeighborX="5578" custLinFactNeighborY="-2424"/>
      <dgm:spPr/>
      <dgm:t>
        <a:bodyPr/>
        <a:lstStyle/>
        <a:p>
          <a:endParaRPr lang="en-US"/>
        </a:p>
      </dgm:t>
    </dgm:pt>
    <dgm:pt modelId="{F524FC8F-1F23-40E0-8547-610C6054CEC2}" type="pres">
      <dgm:prSet presAssocID="{DF1A89A1-231A-4950-8FC5-125E3ECB4832}" presName="rect1" presStyleLbl="node1" presStyleIdx="0" presStyleCnt="4" custScaleX="185660" custScaleY="115664" custLinFactNeighborX="-41114" custLinFactNeighborY="-8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D1231-7F25-4B74-ABA8-32A98CD4C48D}" type="pres">
      <dgm:prSet presAssocID="{DF1A89A1-231A-4950-8FC5-125E3ECB4832}" presName="rect2" presStyleLbl="node1" presStyleIdx="1" presStyleCnt="4" custScaleX="178604" custScaleY="115664" custLinFactNeighborX="55483" custLinFactNeighborY="-4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249CC-F582-41CE-A9E8-3CA4AAF848B8}" type="pres">
      <dgm:prSet presAssocID="{DF1A89A1-231A-4950-8FC5-125E3ECB4832}" presName="rect3" presStyleLbl="node1" presStyleIdx="2" presStyleCnt="4" custScaleX="188436" custScaleY="115772" custLinFactNeighborX="-37129" custLinFactNeighborY="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F98CF-2033-4DF1-8F03-32541945FD5B}" type="pres">
      <dgm:prSet presAssocID="{DF1A89A1-231A-4950-8FC5-125E3ECB4832}" presName="rect4" presStyleLbl="node1" presStyleIdx="3" presStyleCnt="4" custScaleX="178566" custScaleY="125255" custLinFactNeighborX="57541" custLinFactNeighborY="3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7B4A8-DE85-492C-8409-2BB63B2BF2D8}" srcId="{2C472FD9-E5C4-43DA-801D-A162050F0A77}" destId="{FB735722-C961-4B5F-8B0B-7345C03B2353}" srcOrd="1" destOrd="0" parTransId="{74E4FF3B-FC8D-468B-A7AA-D56067E3023C}" sibTransId="{DB5EB21D-1FA4-4D3F-97D9-501FE646B41B}"/>
    <dgm:cxn modelId="{ED542A1F-B718-4235-8B72-5DF592E8F5AA}" srcId="{9D404351-39D1-4F96-9962-590EF812C1AA}" destId="{62D440FF-361E-4775-9F40-D5D477B2B535}" srcOrd="2" destOrd="0" parTransId="{5851BCF2-A915-4FE1-A888-9F6CC852A31C}" sibTransId="{EC7661B9-99C8-49BD-9407-628248CAFE5B}"/>
    <dgm:cxn modelId="{DEA9861E-C4DC-47B9-AD6F-8136D0C76F58}" type="presOf" srcId="{710E6B84-D389-4F4D-BD06-E0A026AAE5A9}" destId="{389F98CF-2033-4DF1-8F03-32541945FD5B}" srcOrd="0" destOrd="1" presId="urn:microsoft.com/office/officeart/2005/8/layout/matrix2"/>
    <dgm:cxn modelId="{31FFF732-E016-4BA4-923B-82B693545C40}" srcId="{766D23CE-4270-4C1C-9317-2CFCF00D939C}" destId="{5B6DE8AD-89AE-4957-A1E2-176FC72E9E0E}" srcOrd="4" destOrd="0" parTransId="{9B172D5F-938C-4906-BFAB-17C609D02D3E}" sibTransId="{DCB30DE1-C679-4A5A-9F19-F2788DC46055}"/>
    <dgm:cxn modelId="{8E94FFAB-D848-4B35-BC75-E0595AA7E86D}" srcId="{766D23CE-4270-4C1C-9317-2CFCF00D939C}" destId="{D711A8B5-E22B-4D9C-86EB-251600F40249}" srcOrd="3" destOrd="0" parTransId="{9B5442E2-74E3-49FD-A562-762895F45CF4}" sibTransId="{984EF0D0-A3A2-4F21-B30F-284F26489DAD}"/>
    <dgm:cxn modelId="{B24B43D2-F32B-49D8-99CF-60EF92A3A8B3}" type="presOf" srcId="{9D404351-39D1-4F96-9962-590EF812C1AA}" destId="{FDDD1231-7F25-4B74-ABA8-32A98CD4C48D}" srcOrd="0" destOrd="0" presId="urn:microsoft.com/office/officeart/2005/8/layout/matrix2"/>
    <dgm:cxn modelId="{14A60651-5785-458E-8E97-077BACD4185C}" type="presOf" srcId="{D711A8B5-E22B-4D9C-86EB-251600F40249}" destId="{389F98CF-2033-4DF1-8F03-32541945FD5B}" srcOrd="0" destOrd="4" presId="urn:microsoft.com/office/officeart/2005/8/layout/matrix2"/>
    <dgm:cxn modelId="{1559FF7F-E5E8-4D76-9F8C-CAB1B483C9D3}" srcId="{DF1A89A1-231A-4950-8FC5-125E3ECB4832}" destId="{9D404351-39D1-4F96-9962-590EF812C1AA}" srcOrd="1" destOrd="0" parTransId="{F12A28DE-6AFC-4CFC-9519-7EA054028ADC}" sibTransId="{0973F8BC-7293-44D3-ACFF-FE87717B9803}"/>
    <dgm:cxn modelId="{90944F66-B956-4ED7-851B-5A55E419A40D}" type="presOf" srcId="{EC231026-169E-4D4B-B974-CA9881F7C293}" destId="{FDDD1231-7F25-4B74-ABA8-32A98CD4C48D}" srcOrd="0" destOrd="1" presId="urn:microsoft.com/office/officeart/2005/8/layout/matrix2"/>
    <dgm:cxn modelId="{1A796767-E838-47E2-AD00-1A6EF513F2C2}" srcId="{DF1A89A1-231A-4950-8FC5-125E3ECB4832}" destId="{F27FF34E-6FC1-41F0-922A-FC9331C65E39}" srcOrd="4" destOrd="0" parTransId="{657163B2-4647-4BFE-9F98-68ECD62197D8}" sibTransId="{38BE991D-6604-4371-91B9-FE87E1468078}"/>
    <dgm:cxn modelId="{19B508A1-20B9-4A6E-A804-A11B31E8DA24}" srcId="{766D23CE-4270-4C1C-9317-2CFCF00D939C}" destId="{4D12E590-9FC8-46D9-A0F7-7B078032C1E3}" srcOrd="1" destOrd="0" parTransId="{33F9729C-A1CE-4178-A4C9-8BEC81AED4C4}" sibTransId="{4E63FC32-5DE0-4B94-B9F9-3F377C1A6486}"/>
    <dgm:cxn modelId="{D8E17A19-7ADA-4ED8-B29B-2D30209F01B1}" srcId="{2DD59269-E7E2-4BDD-B7D1-98DFBB630148}" destId="{6B99DD7C-7F68-4F6C-9AB7-2BDE5971A828}" srcOrd="1" destOrd="0" parTransId="{7CDD8AA5-3E25-4A3D-BF65-1F0B8C6691B5}" sibTransId="{734DDC56-4538-4304-9729-7EC5860C0FA3}"/>
    <dgm:cxn modelId="{9FC17F11-9CAB-4147-B109-9980704FD7F6}" type="presOf" srcId="{4D12E590-9FC8-46D9-A0F7-7B078032C1E3}" destId="{389F98CF-2033-4DF1-8F03-32541945FD5B}" srcOrd="0" destOrd="2" presId="urn:microsoft.com/office/officeart/2005/8/layout/matrix2"/>
    <dgm:cxn modelId="{B0CF97E7-3BC5-449D-A69B-D41914DB882C}" type="presOf" srcId="{DF1A89A1-231A-4950-8FC5-125E3ECB4832}" destId="{1D53960D-3F13-4608-B51C-EAF43EC57C34}" srcOrd="0" destOrd="0" presId="urn:microsoft.com/office/officeart/2005/8/layout/matrix2"/>
    <dgm:cxn modelId="{4F23EA25-E40F-4687-9B1C-237071C54CCF}" type="presOf" srcId="{62D440FF-361E-4775-9F40-D5D477B2B535}" destId="{FDDD1231-7F25-4B74-ABA8-32A98CD4C48D}" srcOrd="0" destOrd="3" presId="urn:microsoft.com/office/officeart/2005/8/layout/matrix2"/>
    <dgm:cxn modelId="{766B91B5-96D6-4C1F-8423-B1718A01080A}" type="presOf" srcId="{2DD59269-E7E2-4BDD-B7D1-98DFBB630148}" destId="{58C249CC-F582-41CE-A9E8-3CA4AAF848B8}" srcOrd="0" destOrd="0" presId="urn:microsoft.com/office/officeart/2005/8/layout/matrix2"/>
    <dgm:cxn modelId="{6B0F64C0-46F1-4985-A205-EDEF4C87AE1A}" srcId="{DF1A89A1-231A-4950-8FC5-125E3ECB4832}" destId="{2DD59269-E7E2-4BDD-B7D1-98DFBB630148}" srcOrd="2" destOrd="0" parTransId="{19845C35-A4BD-4BD5-B3B0-FD25BE079147}" sibTransId="{DDDD4FB6-5992-42B5-BD97-F62D1A1AFB5C}"/>
    <dgm:cxn modelId="{E8581AA6-C9DD-48C7-A12F-79F7C8B89235}" type="presOf" srcId="{2C472FD9-E5C4-43DA-801D-A162050F0A77}" destId="{F524FC8F-1F23-40E0-8547-610C6054CEC2}" srcOrd="0" destOrd="0" presId="urn:microsoft.com/office/officeart/2005/8/layout/matrix2"/>
    <dgm:cxn modelId="{658DB3F7-60AD-43EF-91DE-01DAD423AA16}" srcId="{9D404351-39D1-4F96-9962-590EF812C1AA}" destId="{EC231026-169E-4D4B-B974-CA9881F7C293}" srcOrd="0" destOrd="0" parTransId="{09253322-9448-414D-BAAD-FAFCB1DB9DFF}" sibTransId="{C6ED2AAB-6BB3-4E47-A692-3D55EFD0D092}"/>
    <dgm:cxn modelId="{CFD1950E-A633-4B96-9F23-4B10750F0B76}" type="presOf" srcId="{556551A9-8722-45D0-AFF7-9AFDCF9537DF}" destId="{F524FC8F-1F23-40E0-8547-610C6054CEC2}" srcOrd="0" destOrd="1" presId="urn:microsoft.com/office/officeart/2005/8/layout/matrix2"/>
    <dgm:cxn modelId="{96ED57DF-E117-4265-971A-A032DE606CDE}" type="presOf" srcId="{F43C8F85-DC0C-42B9-ABE6-BCC9A2A4304D}" destId="{FDDD1231-7F25-4B74-ABA8-32A98CD4C48D}" srcOrd="0" destOrd="2" presId="urn:microsoft.com/office/officeart/2005/8/layout/matrix2"/>
    <dgm:cxn modelId="{328A1356-08D1-47DC-B2CB-7749134BC5FD}" srcId="{766D23CE-4270-4C1C-9317-2CFCF00D939C}" destId="{BE4C7C76-1264-440E-8866-475994037E24}" srcOrd="2" destOrd="0" parTransId="{44437701-4661-44E6-91CA-D44232DB31E0}" sibTransId="{BFBAB2F1-AC53-4596-9D19-514D4B0597D1}"/>
    <dgm:cxn modelId="{A45CBEB1-E45D-400B-AECE-493D7939E826}" srcId="{9D404351-39D1-4F96-9962-590EF812C1AA}" destId="{F43C8F85-DC0C-42B9-ABE6-BCC9A2A4304D}" srcOrd="1" destOrd="0" parTransId="{23FCDDB8-5276-4A80-9376-D8834A9DDC2A}" sibTransId="{EA625949-E2D0-46A2-87A2-00E823758F1E}"/>
    <dgm:cxn modelId="{B7993564-9246-48B8-928D-A23582037681}" srcId="{DF1A89A1-231A-4950-8FC5-125E3ECB4832}" destId="{766D23CE-4270-4C1C-9317-2CFCF00D939C}" srcOrd="3" destOrd="0" parTransId="{A8C0E079-00D2-4AA8-AEC9-70F5DB9B7ED7}" sibTransId="{87D727E4-6E54-44C6-B651-2C24EFD25300}"/>
    <dgm:cxn modelId="{3A10AAB2-6580-404B-9852-6513B74F133B}" type="presOf" srcId="{766D23CE-4270-4C1C-9317-2CFCF00D939C}" destId="{389F98CF-2033-4DF1-8F03-32541945FD5B}" srcOrd="0" destOrd="0" presId="urn:microsoft.com/office/officeart/2005/8/layout/matrix2"/>
    <dgm:cxn modelId="{5A6E1269-CC69-4A4C-AB42-9DAF1DDCDA72}" type="presOf" srcId="{5B6DE8AD-89AE-4957-A1E2-176FC72E9E0E}" destId="{389F98CF-2033-4DF1-8F03-32541945FD5B}" srcOrd="0" destOrd="5" presId="urn:microsoft.com/office/officeart/2005/8/layout/matrix2"/>
    <dgm:cxn modelId="{E02E8D10-000D-4D44-AC4A-567ECA97D5A5}" srcId="{DF1A89A1-231A-4950-8FC5-125E3ECB4832}" destId="{2C472FD9-E5C4-43DA-801D-A162050F0A77}" srcOrd="0" destOrd="0" parTransId="{F69186FA-BD97-4E7B-AC6C-E2C7D1D4440D}" sibTransId="{F2F7E334-4E88-4AFB-B291-58986B31A039}"/>
    <dgm:cxn modelId="{EF96BA17-D4D9-44D5-A43C-7045CF41A056}" srcId="{2DD59269-E7E2-4BDD-B7D1-98DFBB630148}" destId="{61AD5808-D3E4-4BF5-9EA3-DD6D0DA71AC4}" srcOrd="0" destOrd="0" parTransId="{3911DCF7-003F-45B6-9AFE-04A0CAAA45B4}" sibTransId="{6A4B34A3-F59C-4AC0-A508-E7BD31CCCF9E}"/>
    <dgm:cxn modelId="{7041CFD2-FF37-4786-97BC-AF9AA754152E}" type="presOf" srcId="{6B99DD7C-7F68-4F6C-9AB7-2BDE5971A828}" destId="{58C249CC-F582-41CE-A9E8-3CA4AAF848B8}" srcOrd="0" destOrd="2" presId="urn:microsoft.com/office/officeart/2005/8/layout/matrix2"/>
    <dgm:cxn modelId="{062EA72A-4DBE-483F-AB2A-DA965FFC811A}" srcId="{766D23CE-4270-4C1C-9317-2CFCF00D939C}" destId="{710E6B84-D389-4F4D-BD06-E0A026AAE5A9}" srcOrd="0" destOrd="0" parTransId="{47FE0BCA-C378-426C-85C0-904C7725EBDE}" sibTransId="{1746E5C9-563D-46E7-9689-397E9B63FA2D}"/>
    <dgm:cxn modelId="{1864975E-2619-4C8B-A182-DF6B1B620105}" srcId="{766D23CE-4270-4C1C-9317-2CFCF00D939C}" destId="{F8BE1584-D3D0-4892-894D-8B0CDFAE3C97}" srcOrd="6" destOrd="0" parTransId="{C2DE430B-3DB9-401D-A725-B4F57EF0136C}" sibTransId="{15322E5E-5873-43DA-A400-B69819E58111}"/>
    <dgm:cxn modelId="{C656FD92-ADE7-49DD-9402-0A3A3FAF4E79}" srcId="{766D23CE-4270-4C1C-9317-2CFCF00D939C}" destId="{E4A14954-848A-41FE-A928-4CE8264F2DD2}" srcOrd="7" destOrd="0" parTransId="{05195028-48B3-4522-9F07-C0CD116926CA}" sibTransId="{FCE99232-FDA2-4EA3-A9B9-073D85D55649}"/>
    <dgm:cxn modelId="{5EA448F0-637F-4656-B44C-A946DE5AF6C4}" type="presOf" srcId="{E4A14954-848A-41FE-A928-4CE8264F2DD2}" destId="{389F98CF-2033-4DF1-8F03-32541945FD5B}" srcOrd="0" destOrd="8" presId="urn:microsoft.com/office/officeart/2005/8/layout/matrix2"/>
    <dgm:cxn modelId="{B811F445-B49D-4BA3-9240-642D3278F1CC}" type="presOf" srcId="{4DC517B2-D3A8-4441-8A1A-449FFC6E2C71}" destId="{389F98CF-2033-4DF1-8F03-32541945FD5B}" srcOrd="0" destOrd="6" presId="urn:microsoft.com/office/officeart/2005/8/layout/matrix2"/>
    <dgm:cxn modelId="{598FBAF3-DFFD-4C8E-8528-07E984F6503E}" srcId="{2C472FD9-E5C4-43DA-801D-A162050F0A77}" destId="{556551A9-8722-45D0-AFF7-9AFDCF9537DF}" srcOrd="0" destOrd="0" parTransId="{F9D0F5DD-5FC8-4874-9756-F3A503246DE9}" sibTransId="{843C3286-188B-41F5-B2AA-6C2C3962CC2C}"/>
    <dgm:cxn modelId="{7DA75DED-58BB-48C6-945A-0385C4D7527C}" type="presOf" srcId="{F8BE1584-D3D0-4892-894D-8B0CDFAE3C97}" destId="{389F98CF-2033-4DF1-8F03-32541945FD5B}" srcOrd="0" destOrd="7" presId="urn:microsoft.com/office/officeart/2005/8/layout/matrix2"/>
    <dgm:cxn modelId="{F99E55A5-5BF4-4CFC-80CF-9AB3FB032A9A}" type="presOf" srcId="{FB735722-C961-4B5F-8B0B-7345C03B2353}" destId="{F524FC8F-1F23-40E0-8547-610C6054CEC2}" srcOrd="0" destOrd="2" presId="urn:microsoft.com/office/officeart/2005/8/layout/matrix2"/>
    <dgm:cxn modelId="{9B6B2AEE-0749-45E9-A6F6-0C277201C9C0}" srcId="{766D23CE-4270-4C1C-9317-2CFCF00D939C}" destId="{4DC517B2-D3A8-4441-8A1A-449FFC6E2C71}" srcOrd="5" destOrd="0" parTransId="{5AF654E0-DFAE-407B-886A-DC1357FEFFF0}" sibTransId="{1D10A62E-DC6C-4B20-A48A-AB9B06B79B3F}"/>
    <dgm:cxn modelId="{185A5095-CA95-4F75-904B-E4A8C8B094A0}" type="presOf" srcId="{61AD5808-D3E4-4BF5-9EA3-DD6D0DA71AC4}" destId="{58C249CC-F582-41CE-A9E8-3CA4AAF848B8}" srcOrd="0" destOrd="1" presId="urn:microsoft.com/office/officeart/2005/8/layout/matrix2"/>
    <dgm:cxn modelId="{253C2A7F-D153-4491-83DD-97E9CC6C66F7}" type="presOf" srcId="{BE4C7C76-1264-440E-8866-475994037E24}" destId="{389F98CF-2033-4DF1-8F03-32541945FD5B}" srcOrd="0" destOrd="3" presId="urn:microsoft.com/office/officeart/2005/8/layout/matrix2"/>
    <dgm:cxn modelId="{B8D671C2-E8EE-4DB4-9D76-36D9FFF5830A}" type="presParOf" srcId="{1D53960D-3F13-4608-B51C-EAF43EC57C34}" destId="{9C3DEA0F-FC26-42B2-9A8A-AB115657F6BC}" srcOrd="0" destOrd="0" presId="urn:microsoft.com/office/officeart/2005/8/layout/matrix2"/>
    <dgm:cxn modelId="{A6CC46B0-FB88-498F-97DD-5AE855FC45D0}" type="presParOf" srcId="{1D53960D-3F13-4608-B51C-EAF43EC57C34}" destId="{F524FC8F-1F23-40E0-8547-610C6054CEC2}" srcOrd="1" destOrd="0" presId="urn:microsoft.com/office/officeart/2005/8/layout/matrix2"/>
    <dgm:cxn modelId="{AD968951-E311-4AE0-955C-5730BF465448}" type="presParOf" srcId="{1D53960D-3F13-4608-B51C-EAF43EC57C34}" destId="{FDDD1231-7F25-4B74-ABA8-32A98CD4C48D}" srcOrd="2" destOrd="0" presId="urn:microsoft.com/office/officeart/2005/8/layout/matrix2"/>
    <dgm:cxn modelId="{6D41ED1E-55C8-42DE-80EC-2F8582ADEA29}" type="presParOf" srcId="{1D53960D-3F13-4608-B51C-EAF43EC57C34}" destId="{58C249CC-F582-41CE-A9E8-3CA4AAF848B8}" srcOrd="3" destOrd="0" presId="urn:microsoft.com/office/officeart/2005/8/layout/matrix2"/>
    <dgm:cxn modelId="{6052E3AB-2552-4285-84BC-5D3FD0846BC5}" type="presParOf" srcId="{1D53960D-3F13-4608-B51C-EAF43EC57C34}" destId="{389F98CF-2033-4DF1-8F03-32541945FD5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4172C-6B50-4BD9-A782-C013655673FA}">
      <dsp:nvSpPr>
        <dsp:cNvPr id="0" name=""/>
        <dsp:cNvSpPr/>
      </dsp:nvSpPr>
      <dsp:spPr>
        <a:xfrm>
          <a:off x="8802073" y="3386831"/>
          <a:ext cx="368437" cy="1327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488"/>
              </a:lnTo>
              <a:lnTo>
                <a:pt x="368437" y="13274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F2569-5258-47BC-A635-C1057BBABE19}">
      <dsp:nvSpPr>
        <dsp:cNvPr id="0" name=""/>
        <dsp:cNvSpPr/>
      </dsp:nvSpPr>
      <dsp:spPr>
        <a:xfrm>
          <a:off x="5561004" y="1420676"/>
          <a:ext cx="4223569" cy="52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56"/>
              </a:lnTo>
              <a:lnTo>
                <a:pt x="4223569" y="309756"/>
              </a:lnTo>
              <a:lnTo>
                <a:pt x="4223569" y="5271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A5F85-8770-487B-A3C7-B66CE47CCE78}">
      <dsp:nvSpPr>
        <dsp:cNvPr id="0" name=""/>
        <dsp:cNvSpPr/>
      </dsp:nvSpPr>
      <dsp:spPr>
        <a:xfrm>
          <a:off x="5956569" y="3435231"/>
          <a:ext cx="360858" cy="1172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785"/>
              </a:lnTo>
              <a:lnTo>
                <a:pt x="360858" y="11727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65E2C-7778-4A2E-8FED-1862E6A1ECCC}">
      <dsp:nvSpPr>
        <dsp:cNvPr id="0" name=""/>
        <dsp:cNvSpPr/>
      </dsp:nvSpPr>
      <dsp:spPr>
        <a:xfrm>
          <a:off x="5561004" y="1420676"/>
          <a:ext cx="1357852" cy="52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56"/>
              </a:lnTo>
              <a:lnTo>
                <a:pt x="1357852" y="309756"/>
              </a:lnTo>
              <a:lnTo>
                <a:pt x="1357852" y="5271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48B65-2BFD-4B9E-A23E-64A81C78683B}">
      <dsp:nvSpPr>
        <dsp:cNvPr id="0" name=""/>
        <dsp:cNvSpPr/>
      </dsp:nvSpPr>
      <dsp:spPr>
        <a:xfrm>
          <a:off x="3059944" y="3376853"/>
          <a:ext cx="370220" cy="1192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436"/>
              </a:lnTo>
              <a:lnTo>
                <a:pt x="370220" y="11924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BCF1-5617-4B51-BE47-104A0BD9F087}">
      <dsp:nvSpPr>
        <dsp:cNvPr id="0" name=""/>
        <dsp:cNvSpPr/>
      </dsp:nvSpPr>
      <dsp:spPr>
        <a:xfrm>
          <a:off x="4047198" y="1420676"/>
          <a:ext cx="1513806" cy="527122"/>
        </a:xfrm>
        <a:custGeom>
          <a:avLst/>
          <a:gdLst/>
          <a:ahLst/>
          <a:cxnLst/>
          <a:rect l="0" t="0" r="0" b="0"/>
          <a:pathLst>
            <a:path>
              <a:moveTo>
                <a:pt x="1513806" y="0"/>
              </a:moveTo>
              <a:lnTo>
                <a:pt x="1513806" y="309756"/>
              </a:lnTo>
              <a:lnTo>
                <a:pt x="0" y="309756"/>
              </a:lnTo>
              <a:lnTo>
                <a:pt x="0" y="5271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57ED6-0454-4BE8-BBEB-AAA18208B80E}">
      <dsp:nvSpPr>
        <dsp:cNvPr id="0" name=""/>
        <dsp:cNvSpPr/>
      </dsp:nvSpPr>
      <dsp:spPr>
        <a:xfrm>
          <a:off x="245818" y="3401239"/>
          <a:ext cx="342056" cy="120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515"/>
              </a:lnTo>
              <a:lnTo>
                <a:pt x="342056" y="12055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56DD-7F3A-4133-96D2-0E7A831F5B88}">
      <dsp:nvSpPr>
        <dsp:cNvPr id="0" name=""/>
        <dsp:cNvSpPr/>
      </dsp:nvSpPr>
      <dsp:spPr>
        <a:xfrm>
          <a:off x="1193632" y="1420676"/>
          <a:ext cx="4367372" cy="527122"/>
        </a:xfrm>
        <a:custGeom>
          <a:avLst/>
          <a:gdLst/>
          <a:ahLst/>
          <a:cxnLst/>
          <a:rect l="0" t="0" r="0" b="0"/>
          <a:pathLst>
            <a:path>
              <a:moveTo>
                <a:pt x="4367372" y="0"/>
              </a:moveTo>
              <a:lnTo>
                <a:pt x="4367372" y="309756"/>
              </a:lnTo>
              <a:lnTo>
                <a:pt x="0" y="309756"/>
              </a:lnTo>
              <a:lnTo>
                <a:pt x="0" y="5271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1B500-CBD3-4262-9C62-C609CDF1716E}">
      <dsp:nvSpPr>
        <dsp:cNvPr id="0" name=""/>
        <dsp:cNvSpPr/>
      </dsp:nvSpPr>
      <dsp:spPr>
        <a:xfrm>
          <a:off x="3391737" y="62710"/>
          <a:ext cx="4338535" cy="1357965"/>
        </a:xfrm>
        <a:prstGeom prst="cube">
          <a:avLst/>
        </a:prstGeom>
        <a:solidFill>
          <a:srgbClr val="796F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Competitiveness Unit Suriname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3391737" y="402201"/>
        <a:ext cx="3999044" cy="1018474"/>
      </dsp:txXfrm>
    </dsp:sp>
    <dsp:sp modelId="{2B58B7B2-6C0F-4060-84AF-983442F47D5D}">
      <dsp:nvSpPr>
        <dsp:cNvPr id="0" name=""/>
        <dsp:cNvSpPr/>
      </dsp:nvSpPr>
      <dsp:spPr>
        <a:xfrm>
          <a:off x="8865" y="1947798"/>
          <a:ext cx="2369533" cy="145344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I.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Business Climate Reform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8865" y="1947798"/>
        <a:ext cx="2369533" cy="1453441"/>
      </dsp:txXfrm>
    </dsp:sp>
    <dsp:sp modelId="{05E2E578-7CE5-41ED-8842-237E7CFB8754}">
      <dsp:nvSpPr>
        <dsp:cNvPr id="0" name=""/>
        <dsp:cNvSpPr/>
      </dsp:nvSpPr>
      <dsp:spPr>
        <a:xfrm>
          <a:off x="587875" y="3849333"/>
          <a:ext cx="2070148" cy="1514841"/>
        </a:xfrm>
        <a:prstGeom prst="rect">
          <a:avLst/>
        </a:prstGeom>
        <a:solidFill>
          <a:schemeClr val="bg2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1. A2F: Secured transaction Regime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2.IDA Singapore: Improve Ease of Doing Business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87875" y="3849333"/>
        <a:ext cx="2070148" cy="1514841"/>
      </dsp:txXfrm>
    </dsp:sp>
    <dsp:sp modelId="{0E6A11B9-7D69-4B91-8F48-22A885B66316}">
      <dsp:nvSpPr>
        <dsp:cNvPr id="0" name=""/>
        <dsp:cNvSpPr/>
      </dsp:nvSpPr>
      <dsp:spPr>
        <a:xfrm>
          <a:off x="2813130" y="1947798"/>
          <a:ext cx="2468135" cy="142905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b="1" kern="1200" dirty="0" smtClean="0"/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II. </a:t>
          </a:r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Industrial Policy &amp; Innovation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813130" y="1947798"/>
        <a:ext cx="2468135" cy="1429054"/>
      </dsp:txXfrm>
    </dsp:sp>
    <dsp:sp modelId="{06F1BA07-5262-4280-A5C4-895939675AB4}">
      <dsp:nvSpPr>
        <dsp:cNvPr id="0" name=""/>
        <dsp:cNvSpPr/>
      </dsp:nvSpPr>
      <dsp:spPr>
        <a:xfrm>
          <a:off x="3430164" y="3811584"/>
          <a:ext cx="2209842" cy="1515411"/>
        </a:xfrm>
        <a:prstGeom prst="rect">
          <a:avLst/>
        </a:prstGeom>
        <a:solidFill>
          <a:schemeClr val="bg2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1. Strategic Plan for improving economic diversification &amp; SME productivity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2. Pilot Value Chains for Innovation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430164" y="3811584"/>
        <a:ext cx="2209842" cy="1515411"/>
      </dsp:txXfrm>
    </dsp:sp>
    <dsp:sp modelId="{1BB61FF0-0806-4ED7-9221-26195A30B6F9}">
      <dsp:nvSpPr>
        <dsp:cNvPr id="0" name=""/>
        <dsp:cNvSpPr/>
      </dsp:nvSpPr>
      <dsp:spPr>
        <a:xfrm>
          <a:off x="5715997" y="1947798"/>
          <a:ext cx="2405720" cy="148743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III.</a:t>
          </a:r>
        </a:p>
        <a:p>
          <a:pPr marL="0" marR="0" lvl="0" indent="0" algn="ctr" defTabSz="1689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Law &amp; Governance</a:t>
          </a:r>
          <a:endParaRPr lang="en-US" kern="1200" dirty="0" smtClean="0">
            <a:solidFill>
              <a:schemeClr val="tx1"/>
            </a:solidFill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5715997" y="1947798"/>
        <a:ext cx="2405720" cy="1487433"/>
      </dsp:txXfrm>
    </dsp:sp>
    <dsp:sp modelId="{33F915C0-87CF-4B91-9DCB-4CEC2DAEAD4D}">
      <dsp:nvSpPr>
        <dsp:cNvPr id="0" name=""/>
        <dsp:cNvSpPr/>
      </dsp:nvSpPr>
      <dsp:spPr>
        <a:xfrm>
          <a:off x="6317427" y="3869962"/>
          <a:ext cx="2289998" cy="147610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1"/>
              </a:solidFill>
            </a:rPr>
            <a:t>1. Framework for Private Sector Development: Action Plan for Business Climate Reform &amp; Legal Reform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1"/>
              </a:solidFill>
            </a:rPr>
            <a:t>2. Establish a Regulatory &amp; Institutional Framework for improved Business Climate </a:t>
          </a:r>
          <a:endParaRPr lang="en-US" sz="1400" b="1" i="1" kern="1200" dirty="0">
            <a:solidFill>
              <a:schemeClr val="tx1"/>
            </a:solidFill>
          </a:endParaRPr>
        </a:p>
      </dsp:txBody>
      <dsp:txXfrm>
        <a:off x="6317427" y="3869962"/>
        <a:ext cx="2289998" cy="1476109"/>
      </dsp:txXfrm>
    </dsp:sp>
    <dsp:sp modelId="{E8E51446-FD58-43BC-A2B9-E000298DF359}">
      <dsp:nvSpPr>
        <dsp:cNvPr id="0" name=""/>
        <dsp:cNvSpPr/>
      </dsp:nvSpPr>
      <dsp:spPr>
        <a:xfrm>
          <a:off x="8556448" y="1947798"/>
          <a:ext cx="2456252" cy="143903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IV.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</a:rPr>
            <a:t>Social Progress &amp; Environment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kern="1200" dirty="0">
            <a:solidFill>
              <a:schemeClr val="tx1"/>
            </a:solidFill>
          </a:endParaRPr>
        </a:p>
      </dsp:txBody>
      <dsp:txXfrm>
        <a:off x="8556448" y="1947798"/>
        <a:ext cx="2456252" cy="1439033"/>
      </dsp:txXfrm>
    </dsp:sp>
    <dsp:sp modelId="{878B0D20-7543-4ED8-ACCC-3DA7D47B0CCF}">
      <dsp:nvSpPr>
        <dsp:cNvPr id="0" name=""/>
        <dsp:cNvSpPr/>
      </dsp:nvSpPr>
      <dsp:spPr>
        <a:xfrm>
          <a:off x="9170511" y="3926529"/>
          <a:ext cx="2070148" cy="15755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1. REACH: Regional Entrepreneurial Asset Commercialization Hub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2. GEM: Global Entrepreneurship Monitor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170511" y="3926529"/>
        <a:ext cx="2070148" cy="1575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56A72-1550-4961-B41A-27BD96207087}">
      <dsp:nvSpPr>
        <dsp:cNvPr id="0" name=""/>
        <dsp:cNvSpPr/>
      </dsp:nvSpPr>
      <dsp:spPr>
        <a:xfrm>
          <a:off x="3305270" y="263186"/>
          <a:ext cx="2978044" cy="1245581"/>
        </a:xfrm>
        <a:prstGeom prst="roundRect">
          <a:avLst>
            <a:gd name="adj" fmla="val 10000"/>
          </a:avLst>
        </a:prstGeom>
        <a:solidFill>
          <a:srgbClr val="796F70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Lack of good  Business Climate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41752" y="299668"/>
        <a:ext cx="2905080" cy="1172617"/>
      </dsp:txXfrm>
    </dsp:sp>
    <dsp:sp modelId="{458F9B61-7AF0-4083-AA41-03E34BAFA8C8}">
      <dsp:nvSpPr>
        <dsp:cNvPr id="0" name=""/>
        <dsp:cNvSpPr/>
      </dsp:nvSpPr>
      <dsp:spPr>
        <a:xfrm>
          <a:off x="796873" y="1508768"/>
          <a:ext cx="3997419" cy="314259"/>
        </a:xfrm>
        <a:custGeom>
          <a:avLst/>
          <a:gdLst/>
          <a:ahLst/>
          <a:cxnLst/>
          <a:rect l="0" t="0" r="0" b="0"/>
          <a:pathLst>
            <a:path>
              <a:moveTo>
                <a:pt x="3997419" y="0"/>
              </a:moveTo>
              <a:lnTo>
                <a:pt x="3997419" y="157129"/>
              </a:lnTo>
              <a:lnTo>
                <a:pt x="0" y="157129"/>
              </a:lnTo>
              <a:lnTo>
                <a:pt x="0" y="31425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9697B-27AE-4CCC-84A4-AA0B6BCFD170}">
      <dsp:nvSpPr>
        <dsp:cNvPr id="0" name=""/>
        <dsp:cNvSpPr/>
      </dsp:nvSpPr>
      <dsp:spPr>
        <a:xfrm>
          <a:off x="1570" y="1823027"/>
          <a:ext cx="1590606" cy="785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Lack of Good Governance + Transparency 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4581" y="1846038"/>
        <a:ext cx="1544584" cy="739625"/>
      </dsp:txXfrm>
    </dsp:sp>
    <dsp:sp modelId="{27A1FDB7-9E06-43F1-B4C1-4075EC18A8B6}">
      <dsp:nvSpPr>
        <dsp:cNvPr id="0" name=""/>
        <dsp:cNvSpPr/>
      </dsp:nvSpPr>
      <dsp:spPr>
        <a:xfrm>
          <a:off x="751153" y="2608674"/>
          <a:ext cx="91440" cy="31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129"/>
              </a:lnTo>
              <a:lnTo>
                <a:pt x="68393" y="157129"/>
              </a:lnTo>
              <a:lnTo>
                <a:pt x="68393" y="31425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CC1A9-4AED-4032-B748-44457F10441E}">
      <dsp:nvSpPr>
        <dsp:cNvPr id="0" name=""/>
        <dsp:cNvSpPr/>
      </dsp:nvSpPr>
      <dsp:spPr>
        <a:xfrm>
          <a:off x="25711" y="2922933"/>
          <a:ext cx="1587672" cy="2442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Administrative procedures are costly and time consuming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Actions: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Administrative procedures 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Admin. Judge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E-Publication for Gov’t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2212" y="2969434"/>
        <a:ext cx="1494670" cy="2349599"/>
      </dsp:txXfrm>
    </dsp:sp>
    <dsp:sp modelId="{AE14B815-74D5-43F4-9DC3-2E59070E987A}">
      <dsp:nvSpPr>
        <dsp:cNvPr id="0" name=""/>
        <dsp:cNvSpPr/>
      </dsp:nvSpPr>
      <dsp:spPr>
        <a:xfrm>
          <a:off x="2716467" y="1508768"/>
          <a:ext cx="2077824" cy="303134"/>
        </a:xfrm>
        <a:custGeom>
          <a:avLst/>
          <a:gdLst/>
          <a:ahLst/>
          <a:cxnLst/>
          <a:rect l="0" t="0" r="0" b="0"/>
          <a:pathLst>
            <a:path>
              <a:moveTo>
                <a:pt x="2077824" y="0"/>
              </a:moveTo>
              <a:lnTo>
                <a:pt x="2077824" y="151567"/>
              </a:lnTo>
              <a:lnTo>
                <a:pt x="0" y="151567"/>
              </a:lnTo>
              <a:lnTo>
                <a:pt x="0" y="30313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01AB7-5AD7-4F3D-AE2B-BA1F23E99C33}">
      <dsp:nvSpPr>
        <dsp:cNvPr id="0" name=""/>
        <dsp:cNvSpPr/>
      </dsp:nvSpPr>
      <dsp:spPr>
        <a:xfrm>
          <a:off x="1949053" y="1811902"/>
          <a:ext cx="1534829" cy="7856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Difficulties to get finance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972064" y="1834913"/>
        <a:ext cx="1488807" cy="739625"/>
      </dsp:txXfrm>
    </dsp:sp>
    <dsp:sp modelId="{DDA39C6A-410B-4472-89DF-0532744FEB56}">
      <dsp:nvSpPr>
        <dsp:cNvPr id="0" name=""/>
        <dsp:cNvSpPr/>
      </dsp:nvSpPr>
      <dsp:spPr>
        <a:xfrm>
          <a:off x="2670747" y="2597550"/>
          <a:ext cx="91440" cy="325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38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0879A-5F5B-444D-8937-CC3A5BEFCBE0}">
      <dsp:nvSpPr>
        <dsp:cNvPr id="0" name=""/>
        <dsp:cNvSpPr/>
      </dsp:nvSpPr>
      <dsp:spPr>
        <a:xfrm>
          <a:off x="1944251" y="2922933"/>
          <a:ext cx="1544433" cy="2415229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Movable property can’t be used solely  as collateral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Actions: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Secured Transactions Law &amp;Secured Trans. Register 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1989486" y="2968168"/>
        <a:ext cx="1453963" cy="2324759"/>
      </dsp:txXfrm>
    </dsp:sp>
    <dsp:sp modelId="{3D408667-A2EC-45AD-B4A8-C64173116999}">
      <dsp:nvSpPr>
        <dsp:cNvPr id="0" name=""/>
        <dsp:cNvSpPr/>
      </dsp:nvSpPr>
      <dsp:spPr>
        <a:xfrm>
          <a:off x="4748572" y="1508768"/>
          <a:ext cx="91440" cy="31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129"/>
              </a:lnTo>
              <a:lnTo>
                <a:pt x="55174" y="157129"/>
              </a:lnTo>
              <a:lnTo>
                <a:pt x="55174" y="31425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BABE6-35E5-4F51-AB93-7C9ACB9E3B09}">
      <dsp:nvSpPr>
        <dsp:cNvPr id="0" name=""/>
        <dsp:cNvSpPr/>
      </dsp:nvSpPr>
      <dsp:spPr>
        <a:xfrm>
          <a:off x="3837424" y="1823027"/>
          <a:ext cx="1932645" cy="78564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Intellectual Property rights not full protected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860435" y="1846038"/>
        <a:ext cx="1886623" cy="739625"/>
      </dsp:txXfrm>
    </dsp:sp>
    <dsp:sp modelId="{77AF4B5A-0A42-4F6A-90D7-DE371B65050A}">
      <dsp:nvSpPr>
        <dsp:cNvPr id="0" name=""/>
        <dsp:cNvSpPr/>
      </dsp:nvSpPr>
      <dsp:spPr>
        <a:xfrm>
          <a:off x="4758027" y="2608674"/>
          <a:ext cx="91440" cy="31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25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5D757-61D1-410C-8145-DD74F0DFA369}">
      <dsp:nvSpPr>
        <dsp:cNvPr id="0" name=""/>
        <dsp:cNvSpPr/>
      </dsp:nvSpPr>
      <dsp:spPr>
        <a:xfrm>
          <a:off x="4014347" y="2922933"/>
          <a:ext cx="1578798" cy="244422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Intellectual property rights outdated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Actions: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Industrial Property Rights laws + strengthen Institutional capacity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060588" y="2969174"/>
        <a:ext cx="1486316" cy="2351738"/>
      </dsp:txXfrm>
    </dsp:sp>
    <dsp:sp modelId="{D2C29CA1-C49A-49E6-A10D-56307B432C6D}">
      <dsp:nvSpPr>
        <dsp:cNvPr id="0" name=""/>
        <dsp:cNvSpPr/>
      </dsp:nvSpPr>
      <dsp:spPr>
        <a:xfrm>
          <a:off x="4794292" y="1508768"/>
          <a:ext cx="3883961" cy="31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29"/>
              </a:lnTo>
              <a:lnTo>
                <a:pt x="3883961" y="157129"/>
              </a:lnTo>
              <a:lnTo>
                <a:pt x="3883961" y="31425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48680-65E0-48A1-A07F-0945501AA6E2}">
      <dsp:nvSpPr>
        <dsp:cNvPr id="0" name=""/>
        <dsp:cNvSpPr/>
      </dsp:nvSpPr>
      <dsp:spPr>
        <a:xfrm>
          <a:off x="7769494" y="1823027"/>
          <a:ext cx="1817521" cy="785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Business Facilitation deficiencies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792505" y="1846038"/>
        <a:ext cx="1771499" cy="739625"/>
      </dsp:txXfrm>
    </dsp:sp>
    <dsp:sp modelId="{1237BEA7-781B-4C17-8E5B-54D5C9EF6B39}">
      <dsp:nvSpPr>
        <dsp:cNvPr id="0" name=""/>
        <dsp:cNvSpPr/>
      </dsp:nvSpPr>
      <dsp:spPr>
        <a:xfrm>
          <a:off x="6718486" y="2608674"/>
          <a:ext cx="1959768" cy="314259"/>
        </a:xfrm>
        <a:custGeom>
          <a:avLst/>
          <a:gdLst/>
          <a:ahLst/>
          <a:cxnLst/>
          <a:rect l="0" t="0" r="0" b="0"/>
          <a:pathLst>
            <a:path>
              <a:moveTo>
                <a:pt x="1959768" y="0"/>
              </a:moveTo>
              <a:lnTo>
                <a:pt x="1959768" y="157129"/>
              </a:lnTo>
              <a:lnTo>
                <a:pt x="0" y="157129"/>
              </a:lnTo>
              <a:lnTo>
                <a:pt x="0" y="31425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5A35F-60FC-4C01-BD96-83F6180A1C56}">
      <dsp:nvSpPr>
        <dsp:cNvPr id="0" name=""/>
        <dsp:cNvSpPr/>
      </dsp:nvSpPr>
      <dsp:spPr>
        <a:xfrm>
          <a:off x="5946687" y="2922933"/>
          <a:ext cx="1543597" cy="2442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Lack of a competition framework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Actions: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Competition Law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Consumer Protection law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Financial Statement Law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991897" y="2968143"/>
        <a:ext cx="1453177" cy="2352079"/>
      </dsp:txXfrm>
    </dsp:sp>
    <dsp:sp modelId="{54121E0B-79AC-4BD0-BAEB-D13024B533B3}">
      <dsp:nvSpPr>
        <dsp:cNvPr id="0" name=""/>
        <dsp:cNvSpPr/>
      </dsp:nvSpPr>
      <dsp:spPr>
        <a:xfrm>
          <a:off x="8632534" y="2608674"/>
          <a:ext cx="91440" cy="31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129"/>
              </a:lnTo>
              <a:lnTo>
                <a:pt x="122114" y="157129"/>
              </a:lnTo>
              <a:lnTo>
                <a:pt x="122114" y="31425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FAB39-08DC-42DF-BB6B-F4095C5DFEF9}">
      <dsp:nvSpPr>
        <dsp:cNvPr id="0" name=""/>
        <dsp:cNvSpPr/>
      </dsp:nvSpPr>
      <dsp:spPr>
        <a:xfrm>
          <a:off x="7843826" y="2922933"/>
          <a:ext cx="1821645" cy="23605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Permits are  costly and time consuming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Actions: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Businesses and Professions Law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Trade Register La+ Self-Employed Persons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E- Transactions Law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7897180" y="2976287"/>
        <a:ext cx="1714937" cy="2253880"/>
      </dsp:txXfrm>
    </dsp:sp>
    <dsp:sp modelId="{0D1970C5-F388-4576-8138-AAE45E1DE9A2}">
      <dsp:nvSpPr>
        <dsp:cNvPr id="0" name=""/>
        <dsp:cNvSpPr/>
      </dsp:nvSpPr>
      <dsp:spPr>
        <a:xfrm>
          <a:off x="8678254" y="2608674"/>
          <a:ext cx="1979431" cy="325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21"/>
              </a:lnTo>
              <a:lnTo>
                <a:pt x="1979431" y="162621"/>
              </a:lnTo>
              <a:lnTo>
                <a:pt x="1979431" y="3252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A8653-2AA9-4A02-8C13-A5239F29DFB9}">
      <dsp:nvSpPr>
        <dsp:cNvPr id="0" name=""/>
        <dsp:cNvSpPr/>
      </dsp:nvSpPr>
      <dsp:spPr>
        <a:xfrm>
          <a:off x="9962281" y="2933917"/>
          <a:ext cx="1390808" cy="2303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Access to justice is time consuming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Actions: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ADRs Framework + Mediation   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0003016" y="2974652"/>
        <a:ext cx="1309338" cy="2222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232F7-D2EC-46BC-A93A-443C3186BD5D}">
      <dsp:nvSpPr>
        <dsp:cNvPr id="0" name=""/>
        <dsp:cNvSpPr/>
      </dsp:nvSpPr>
      <dsp:spPr>
        <a:xfrm>
          <a:off x="0" y="3276996"/>
          <a:ext cx="2084318" cy="1261753"/>
        </a:xfrm>
        <a:prstGeom prst="roundRect">
          <a:avLst>
            <a:gd name="adj" fmla="val 10000"/>
          </a:avLst>
        </a:prstGeom>
        <a:solidFill>
          <a:srgbClr val="796F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>
              <a:solidFill>
                <a:schemeClr val="tx1"/>
              </a:solidFill>
            </a:rPr>
            <a:t>Intellectuele Eigendom</a:t>
          </a:r>
        </a:p>
      </dsp:txBody>
      <dsp:txXfrm>
        <a:off x="36955" y="3313951"/>
        <a:ext cx="2010408" cy="1187843"/>
      </dsp:txXfrm>
    </dsp:sp>
    <dsp:sp modelId="{637A414D-8F6F-40BF-9A88-253E2B4E011C}">
      <dsp:nvSpPr>
        <dsp:cNvPr id="0" name=""/>
        <dsp:cNvSpPr/>
      </dsp:nvSpPr>
      <dsp:spPr>
        <a:xfrm rot="17042581">
          <a:off x="1604379" y="3281755"/>
          <a:ext cx="1267415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1267415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 dirty="0"/>
        </a:p>
      </dsp:txBody>
      <dsp:txXfrm>
        <a:off x="2206402" y="3261418"/>
        <a:ext cx="63370" cy="63370"/>
      </dsp:txXfrm>
    </dsp:sp>
    <dsp:sp modelId="{F3C956FF-59EB-4AFB-AF02-51220DF58CA3}">
      <dsp:nvSpPr>
        <dsp:cNvPr id="0" name=""/>
        <dsp:cNvSpPr/>
      </dsp:nvSpPr>
      <dsp:spPr>
        <a:xfrm>
          <a:off x="2391857" y="2114708"/>
          <a:ext cx="2163529" cy="1127254"/>
        </a:xfrm>
        <a:prstGeom prst="roundRect">
          <a:avLst>
            <a:gd name="adj" fmla="val 10000"/>
          </a:avLst>
        </a:prstGeom>
        <a:solidFill>
          <a:srgbClr val="796F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chemeClr val="tx1"/>
              </a:solidFill>
            </a:rPr>
            <a:t>Industrie</a:t>
          </a:r>
          <a:r>
            <a:rPr lang="az-Cyrl-AZ" sz="2800" b="1" kern="1200" dirty="0" smtClean="0">
              <a:solidFill>
                <a:schemeClr val="tx1"/>
              </a:solidFill>
              <a:latin typeface="Calibri"/>
            </a:rPr>
            <a:t>ё</a:t>
          </a:r>
          <a:r>
            <a:rPr lang="nl-NL" sz="2800" b="1" kern="1200" dirty="0" err="1">
              <a:solidFill>
                <a:schemeClr val="tx1"/>
              </a:solidFill>
            </a:rPr>
            <a:t>le</a:t>
          </a:r>
          <a:r>
            <a:rPr lang="nl-NL" sz="2800" b="1" kern="1200" dirty="0">
              <a:solidFill>
                <a:schemeClr val="tx1"/>
              </a:solidFill>
            </a:rPr>
            <a:t> </a:t>
          </a:r>
          <a:r>
            <a:rPr lang="nl-NL" sz="2800" b="1" kern="1200" dirty="0" smtClean="0">
              <a:solidFill>
                <a:schemeClr val="tx1"/>
              </a:solidFill>
            </a:rPr>
            <a:t>Eigendom</a:t>
          </a:r>
          <a:endParaRPr lang="nl-NL" sz="1000" b="1" kern="1200" dirty="0">
            <a:solidFill>
              <a:schemeClr val="tx1"/>
            </a:solidFill>
          </a:endParaRPr>
        </a:p>
      </dsp:txBody>
      <dsp:txXfrm>
        <a:off x="2424873" y="2147724"/>
        <a:ext cx="2097497" cy="1061222"/>
      </dsp:txXfrm>
    </dsp:sp>
    <dsp:sp modelId="{34BE9482-11A7-4D17-90F9-E564F833E0EC}">
      <dsp:nvSpPr>
        <dsp:cNvPr id="0" name=""/>
        <dsp:cNvSpPr/>
      </dsp:nvSpPr>
      <dsp:spPr>
        <a:xfrm rot="18650467">
          <a:off x="4036847" y="1533326"/>
          <a:ext cx="2997017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2997017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000" kern="1200"/>
        </a:p>
      </dsp:txBody>
      <dsp:txXfrm>
        <a:off x="5460431" y="1469749"/>
        <a:ext cx="149850" cy="149850"/>
      </dsp:txXfrm>
    </dsp:sp>
    <dsp:sp modelId="{75261C7F-5261-4087-A334-DF39C16CD033}">
      <dsp:nvSpPr>
        <dsp:cNvPr id="0" name=""/>
        <dsp:cNvSpPr/>
      </dsp:nvSpPr>
      <dsp:spPr>
        <a:xfrm>
          <a:off x="6515326" y="7451"/>
          <a:ext cx="3737228" cy="80712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chemeClr val="tx1"/>
              </a:solidFill>
            </a:rPr>
            <a:t>Merken</a:t>
          </a:r>
          <a:endParaRPr lang="nl-NL" sz="2800" b="1" kern="1200" dirty="0">
            <a:solidFill>
              <a:schemeClr val="tx1"/>
            </a:solidFill>
          </a:endParaRPr>
        </a:p>
      </dsp:txBody>
      <dsp:txXfrm>
        <a:off x="6538966" y="31091"/>
        <a:ext cx="3689948" cy="759844"/>
      </dsp:txXfrm>
    </dsp:sp>
    <dsp:sp modelId="{A8C7F0B4-03E1-4269-99BA-7B96CB733691}">
      <dsp:nvSpPr>
        <dsp:cNvPr id="0" name=""/>
        <dsp:cNvSpPr/>
      </dsp:nvSpPr>
      <dsp:spPr>
        <a:xfrm rot="19539430">
          <a:off x="4348487" y="1997422"/>
          <a:ext cx="2373737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2373737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5476013" y="1949428"/>
        <a:ext cx="118686" cy="118686"/>
      </dsp:txXfrm>
    </dsp:sp>
    <dsp:sp modelId="{9C870E80-540C-4FA1-B0E2-107ED140D1B8}">
      <dsp:nvSpPr>
        <dsp:cNvPr id="0" name=""/>
        <dsp:cNvSpPr/>
      </dsp:nvSpPr>
      <dsp:spPr>
        <a:xfrm>
          <a:off x="6515326" y="935644"/>
          <a:ext cx="3671883" cy="80712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smtClean="0">
              <a:solidFill>
                <a:schemeClr val="tx1"/>
              </a:solidFill>
            </a:rPr>
            <a:t>Octrooien </a:t>
          </a:r>
          <a:r>
            <a:rPr lang="nl-NL" sz="2800" b="1" kern="1200" dirty="0" smtClean="0">
              <a:solidFill>
                <a:schemeClr val="tx1"/>
              </a:solidFill>
            </a:rPr>
            <a:t>/ Patent</a:t>
          </a:r>
          <a:endParaRPr lang="nl-NL" sz="2800" b="1" kern="1200" dirty="0">
            <a:solidFill>
              <a:schemeClr val="tx1"/>
            </a:solidFill>
          </a:endParaRPr>
        </a:p>
      </dsp:txBody>
      <dsp:txXfrm>
        <a:off x="6538966" y="959284"/>
        <a:ext cx="3624603" cy="759844"/>
      </dsp:txXfrm>
    </dsp:sp>
    <dsp:sp modelId="{DFF3C3C3-D37A-41ED-A69C-1AB69E61353B}">
      <dsp:nvSpPr>
        <dsp:cNvPr id="0" name=""/>
        <dsp:cNvSpPr/>
      </dsp:nvSpPr>
      <dsp:spPr>
        <a:xfrm rot="20852246">
          <a:off x="4531136" y="2444892"/>
          <a:ext cx="2058320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2058320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kern="1200"/>
        </a:p>
      </dsp:txBody>
      <dsp:txXfrm>
        <a:off x="5508838" y="2404783"/>
        <a:ext cx="102916" cy="102916"/>
      </dsp:txXfrm>
    </dsp:sp>
    <dsp:sp modelId="{52DCFECC-9702-45E7-83E5-C431BBE27029}">
      <dsp:nvSpPr>
        <dsp:cNvPr id="0" name=""/>
        <dsp:cNvSpPr/>
      </dsp:nvSpPr>
      <dsp:spPr>
        <a:xfrm>
          <a:off x="6565207" y="1830584"/>
          <a:ext cx="3705137" cy="80712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smtClean="0">
              <a:solidFill>
                <a:schemeClr val="tx1"/>
              </a:solidFill>
            </a:rPr>
            <a:t>Handelsnamen</a:t>
          </a:r>
          <a:endParaRPr lang="nl-NL" sz="2800" b="1" kern="1200" dirty="0">
            <a:solidFill>
              <a:schemeClr val="tx1"/>
            </a:solidFill>
          </a:endParaRPr>
        </a:p>
      </dsp:txBody>
      <dsp:txXfrm>
        <a:off x="6588847" y="1854224"/>
        <a:ext cx="3657857" cy="759844"/>
      </dsp:txXfrm>
    </dsp:sp>
    <dsp:sp modelId="{22395632-F87F-4FCF-AC15-7B34042B6628}">
      <dsp:nvSpPr>
        <dsp:cNvPr id="0" name=""/>
        <dsp:cNvSpPr/>
      </dsp:nvSpPr>
      <dsp:spPr>
        <a:xfrm rot="887048">
          <a:off x="4521832" y="2925615"/>
          <a:ext cx="2027047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2027047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700" kern="1200"/>
        </a:p>
      </dsp:txBody>
      <dsp:txXfrm>
        <a:off x="5484680" y="2886288"/>
        <a:ext cx="101352" cy="101352"/>
      </dsp:txXfrm>
    </dsp:sp>
    <dsp:sp modelId="{AE5715C0-EF2E-4A51-B290-54FCE9F5857B}">
      <dsp:nvSpPr>
        <dsp:cNvPr id="0" name=""/>
        <dsp:cNvSpPr/>
      </dsp:nvSpPr>
      <dsp:spPr>
        <a:xfrm>
          <a:off x="6515326" y="2792031"/>
          <a:ext cx="3703991" cy="80712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chemeClr val="tx1"/>
              </a:solidFill>
            </a:rPr>
            <a:t>Tekeningen + Gebruiksmodellen</a:t>
          </a:r>
          <a:endParaRPr lang="nl-NL" sz="2800" b="1" kern="1200" dirty="0">
            <a:solidFill>
              <a:schemeClr val="tx1"/>
            </a:solidFill>
          </a:endParaRPr>
        </a:p>
      </dsp:txBody>
      <dsp:txXfrm>
        <a:off x="6538966" y="2815671"/>
        <a:ext cx="3656711" cy="759844"/>
      </dsp:txXfrm>
    </dsp:sp>
    <dsp:sp modelId="{449135FC-08CE-4C27-9910-83FE02529C44}">
      <dsp:nvSpPr>
        <dsp:cNvPr id="0" name=""/>
        <dsp:cNvSpPr/>
      </dsp:nvSpPr>
      <dsp:spPr>
        <a:xfrm rot="2184521">
          <a:off x="4317705" y="3389712"/>
          <a:ext cx="2435301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2435301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800" kern="1200"/>
        </a:p>
      </dsp:txBody>
      <dsp:txXfrm>
        <a:off x="5474474" y="3340178"/>
        <a:ext cx="121765" cy="121765"/>
      </dsp:txXfrm>
    </dsp:sp>
    <dsp:sp modelId="{8FA80260-A1CA-491F-9CBB-2FBF090179A5}">
      <dsp:nvSpPr>
        <dsp:cNvPr id="0" name=""/>
        <dsp:cNvSpPr/>
      </dsp:nvSpPr>
      <dsp:spPr>
        <a:xfrm>
          <a:off x="6515326" y="3720224"/>
          <a:ext cx="3737228" cy="807124"/>
        </a:xfrm>
        <a:prstGeom prst="roundRect">
          <a:avLst>
            <a:gd name="adj" fmla="val 10000"/>
          </a:avLst>
        </a:prstGeom>
        <a:solidFill>
          <a:srgbClr val="796F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chemeClr val="tx1"/>
              </a:solidFill>
            </a:rPr>
            <a:t>Geografische Indicaties</a:t>
          </a:r>
          <a:endParaRPr lang="nl-NL" sz="2800" b="1" kern="1200" dirty="0">
            <a:solidFill>
              <a:schemeClr val="tx1"/>
            </a:solidFill>
          </a:endParaRPr>
        </a:p>
      </dsp:txBody>
      <dsp:txXfrm>
        <a:off x="6538966" y="3743864"/>
        <a:ext cx="3689948" cy="759844"/>
      </dsp:txXfrm>
    </dsp:sp>
    <dsp:sp modelId="{7E0EB536-FCB8-4543-ADBE-EC1E752AA69D}">
      <dsp:nvSpPr>
        <dsp:cNvPr id="0" name=""/>
        <dsp:cNvSpPr/>
      </dsp:nvSpPr>
      <dsp:spPr>
        <a:xfrm rot="3033182">
          <a:off x="3992980" y="3858030"/>
          <a:ext cx="3084753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3084753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>
        <a:off x="5458237" y="3792260"/>
        <a:ext cx="154237" cy="154237"/>
      </dsp:txXfrm>
    </dsp:sp>
    <dsp:sp modelId="{A692293D-9EAB-4A41-837B-8BD6DC28C828}">
      <dsp:nvSpPr>
        <dsp:cNvPr id="0" name=""/>
        <dsp:cNvSpPr/>
      </dsp:nvSpPr>
      <dsp:spPr>
        <a:xfrm>
          <a:off x="6515326" y="4656860"/>
          <a:ext cx="3764025" cy="80712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chemeClr val="tx1"/>
              </a:solidFill>
            </a:rPr>
            <a:t>Databank + Chips</a:t>
          </a:r>
          <a:endParaRPr lang="nl-NL" sz="2800" b="1" kern="1200" dirty="0">
            <a:solidFill>
              <a:schemeClr val="tx1"/>
            </a:solidFill>
          </a:endParaRPr>
        </a:p>
      </dsp:txBody>
      <dsp:txXfrm>
        <a:off x="6538966" y="4680500"/>
        <a:ext cx="3716745" cy="759844"/>
      </dsp:txXfrm>
    </dsp:sp>
    <dsp:sp modelId="{78307476-713F-4398-9286-A8DD45B20DC8}">
      <dsp:nvSpPr>
        <dsp:cNvPr id="0" name=""/>
        <dsp:cNvSpPr/>
      </dsp:nvSpPr>
      <dsp:spPr>
        <a:xfrm rot="3560615">
          <a:off x="3613426" y="4320308"/>
          <a:ext cx="3843859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3843859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300" kern="1200"/>
        </a:p>
      </dsp:txBody>
      <dsp:txXfrm>
        <a:off x="5439260" y="4235561"/>
        <a:ext cx="192192" cy="192192"/>
      </dsp:txXfrm>
    </dsp:sp>
    <dsp:sp modelId="{5F9C4471-838C-4649-A5F1-DBDDE9294799}">
      <dsp:nvSpPr>
        <dsp:cNvPr id="0" name=""/>
        <dsp:cNvSpPr/>
      </dsp:nvSpPr>
      <dsp:spPr>
        <a:xfrm>
          <a:off x="6515326" y="5576610"/>
          <a:ext cx="3714241" cy="81673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>
              <a:solidFill>
                <a:schemeClr val="tx1"/>
              </a:solidFill>
            </a:rPr>
            <a:t>Kwekersrecht</a:t>
          </a:r>
        </a:p>
      </dsp:txBody>
      <dsp:txXfrm>
        <a:off x="6539247" y="5600531"/>
        <a:ext cx="3666399" cy="768895"/>
      </dsp:txXfrm>
    </dsp:sp>
    <dsp:sp modelId="{15621FCA-A8FC-40D0-BAB5-4D8238BF5D25}">
      <dsp:nvSpPr>
        <dsp:cNvPr id="0" name=""/>
        <dsp:cNvSpPr/>
      </dsp:nvSpPr>
      <dsp:spPr>
        <a:xfrm rot="4327871">
          <a:off x="1665016" y="4472256"/>
          <a:ext cx="1209824" cy="22697"/>
        </a:xfrm>
        <a:custGeom>
          <a:avLst/>
          <a:gdLst/>
          <a:ahLst/>
          <a:cxnLst/>
          <a:rect l="0" t="0" r="0" b="0"/>
          <a:pathLst>
            <a:path>
              <a:moveTo>
                <a:pt x="0" y="11348"/>
              </a:moveTo>
              <a:lnTo>
                <a:pt x="1209824" y="11348"/>
              </a:lnTo>
            </a:path>
          </a:pathLst>
        </a:custGeom>
        <a:noFill/>
        <a:ln w="12700" cap="flat" cmpd="sng" algn="ctr">
          <a:solidFill>
            <a:srgbClr val="796F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2239683" y="4453359"/>
        <a:ext cx="60491" cy="60491"/>
      </dsp:txXfrm>
    </dsp:sp>
    <dsp:sp modelId="{C3E453C8-4E76-46DF-BD8F-18DBA2255DD3}">
      <dsp:nvSpPr>
        <dsp:cNvPr id="0" name=""/>
        <dsp:cNvSpPr/>
      </dsp:nvSpPr>
      <dsp:spPr>
        <a:xfrm>
          <a:off x="2455539" y="4438016"/>
          <a:ext cx="2105561" cy="124264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chemeClr val="tx1"/>
              </a:solidFill>
            </a:rPr>
            <a:t>Auteursrecht + Naburige </a:t>
          </a:r>
          <a:r>
            <a:rPr lang="nl-NL" sz="2800" b="1" kern="1200" dirty="0">
              <a:solidFill>
                <a:schemeClr val="tx1"/>
              </a:solidFill>
            </a:rPr>
            <a:t>Rechten</a:t>
          </a:r>
        </a:p>
      </dsp:txBody>
      <dsp:txXfrm>
        <a:off x="2491935" y="4474412"/>
        <a:ext cx="2032769" cy="1169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DEA0F-FC26-42B2-9A8A-AB115657F6BC}">
      <dsp:nvSpPr>
        <dsp:cNvPr id="0" name=""/>
        <dsp:cNvSpPr/>
      </dsp:nvSpPr>
      <dsp:spPr>
        <a:xfrm>
          <a:off x="1437789" y="0"/>
          <a:ext cx="9962485" cy="5791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4FC8F-1F23-40E0-8547-610C6054CEC2}">
      <dsp:nvSpPr>
        <dsp:cNvPr id="0" name=""/>
        <dsp:cNvSpPr/>
      </dsp:nvSpPr>
      <dsp:spPr>
        <a:xfrm>
          <a:off x="1632281" y="0"/>
          <a:ext cx="4300776" cy="26793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Good Governance and Transparency 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Administrative procedures and Administrative Judge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Electronic Publications  	</a:t>
          </a:r>
          <a:endParaRPr lang="en-US" sz="1800" kern="1200" dirty="0"/>
        </a:p>
      </dsp:txBody>
      <dsp:txXfrm>
        <a:off x="1763075" y="130794"/>
        <a:ext cx="4039188" cy="2417745"/>
      </dsp:txXfrm>
    </dsp:sp>
    <dsp:sp modelId="{FDDD1231-7F25-4B74-ABA8-32A98CD4C48D}">
      <dsp:nvSpPr>
        <dsp:cNvPr id="0" name=""/>
        <dsp:cNvSpPr/>
      </dsp:nvSpPr>
      <dsp:spPr>
        <a:xfrm>
          <a:off x="6673521" y="88234"/>
          <a:ext cx="4137325" cy="26793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Promoting Innovation &amp; </a:t>
          </a:r>
          <a:r>
            <a:rPr lang="en-US" sz="1800" b="1" kern="1200" dirty="0" err="1" smtClean="0"/>
            <a:t>Intelectual</a:t>
          </a:r>
          <a:r>
            <a:rPr lang="en-US" sz="1800" b="1" kern="1200" dirty="0" smtClean="0"/>
            <a:t> Property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Industrial Property Rights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Copy rights &amp; Related rights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Traditional Knowledge</a:t>
          </a:r>
          <a:endParaRPr lang="en-US" sz="1800" kern="1200" dirty="0"/>
        </a:p>
      </dsp:txBody>
      <dsp:txXfrm>
        <a:off x="6804315" y="219028"/>
        <a:ext cx="3875737" cy="2417745"/>
      </dsp:txXfrm>
    </dsp:sp>
    <dsp:sp modelId="{58C249CC-F582-41CE-A9E8-3CA4AAF848B8}">
      <dsp:nvSpPr>
        <dsp:cNvPr id="0" name=""/>
        <dsp:cNvSpPr/>
      </dsp:nvSpPr>
      <dsp:spPr>
        <a:xfrm>
          <a:off x="1692440" y="3101164"/>
          <a:ext cx="4365082" cy="2681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Access to Justice &amp; Contract Enforcement  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Alternative Dispute Resolution/ ADR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Center for ADRs      	</a:t>
          </a:r>
          <a:endParaRPr lang="en-US" sz="1800" kern="1200" dirty="0"/>
        </a:p>
      </dsp:txBody>
      <dsp:txXfrm>
        <a:off x="1823356" y="3232080"/>
        <a:ext cx="4103250" cy="2420003"/>
      </dsp:txXfrm>
    </dsp:sp>
    <dsp:sp modelId="{389F98CF-2033-4DF1-8F03-32541945FD5B}">
      <dsp:nvSpPr>
        <dsp:cNvPr id="0" name=""/>
        <dsp:cNvSpPr/>
      </dsp:nvSpPr>
      <dsp:spPr>
        <a:xfrm>
          <a:off x="6721634" y="2889692"/>
          <a:ext cx="4136445" cy="29015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Business Facilitation and A2F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Competition law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Consumer  protection law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Simplified Corporations LAV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Business and Professions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Trade register with Self employed 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Secured Transactions Act: </a:t>
          </a:r>
          <a:r>
            <a:rPr lang="en-US" sz="2000" b="0" kern="1200" dirty="0" smtClean="0">
              <a:solidFill>
                <a:schemeClr val="tx1"/>
              </a:solidFill>
            </a:rPr>
            <a:t>A2F</a:t>
          </a:r>
          <a:endParaRPr lang="en-US" sz="1600" b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E-transactions Act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Financial Statements Act</a:t>
          </a:r>
          <a:endParaRPr lang="en-US" sz="1800" kern="1200" dirty="0"/>
        </a:p>
      </dsp:txBody>
      <dsp:txXfrm>
        <a:off x="6863274" y="3031332"/>
        <a:ext cx="3853165" cy="2618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1F713-3FF7-412A-8D29-8696571DE408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DCD86-5D32-4F10-ABB0-32A7D1F6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3003F-76A1-4A2A-AF59-D0D08FA55D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762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1784-7DB9-4CEF-930D-AAFAE872A0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2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19FD-A1FF-4E3E-AD7D-61168A33C6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8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9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6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0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3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4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84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3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6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01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4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9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8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60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7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E33B-1285-4F64-A1AE-E92C94A8FAB7}" type="datetimeFigureOut">
              <a:rPr lang="en-US" smtClean="0"/>
              <a:t>23/06/2015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B863-9985-464E-BB93-461FCA92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23/06/2015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015" y="4323454"/>
            <a:ext cx="10939549" cy="149545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Creativity, Innovation, Intellectual Property, Productivity </a:t>
            </a:r>
          </a:p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</a:p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Enhanced Competitiveness, Jobs, Profits,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ocial Progress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1576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Geographical Indications, </a:t>
            </a:r>
            <a:br>
              <a:rPr lang="en-US" b="1" dirty="0" smtClean="0"/>
            </a:br>
            <a:r>
              <a:rPr lang="en-US" b="1" dirty="0" smtClean="0"/>
              <a:t>Innovation and Competitiveness</a:t>
            </a:r>
            <a:endParaRPr lang="en-US" b="1" dirty="0"/>
          </a:p>
        </p:txBody>
      </p:sp>
      <p:pic>
        <p:nvPicPr>
          <p:cNvPr id="5" name="Picture 4" descr="poli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55" y="2324836"/>
            <a:ext cx="5904489" cy="1694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949" y="6228290"/>
            <a:ext cx="3206099" cy="58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oli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9" y="2020303"/>
            <a:ext cx="5904489" cy="1998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11" y="483368"/>
            <a:ext cx="9601196" cy="1303867"/>
          </a:xfrm>
        </p:spPr>
        <p:txBody>
          <a:bodyPr/>
          <a:lstStyle/>
          <a:p>
            <a:r>
              <a:rPr lang="en-US" dirty="0" err="1" smtClean="0"/>
              <a:t>Euroshopper</a:t>
            </a:r>
            <a:endParaRPr lang="en-US" dirty="0"/>
          </a:p>
        </p:txBody>
      </p:sp>
      <p:pic>
        <p:nvPicPr>
          <p:cNvPr id="3" name="Afbeelding 1" descr="C:\Users\My Lenovo\Documents\Surinam Long Grain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74" y="1537855"/>
            <a:ext cx="11201400" cy="4831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1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89851"/>
            <a:ext cx="9601196" cy="1303867"/>
          </a:xfrm>
        </p:spPr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Heijn</a:t>
            </a:r>
            <a:endParaRPr lang="en-US" dirty="0"/>
          </a:p>
        </p:txBody>
      </p:sp>
      <p:pic>
        <p:nvPicPr>
          <p:cNvPr id="3" name="Afbeelding 8" descr="C:\Users\My Lenovo\Documents\Albert Hein-Surinam Ric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73" y="1974273"/>
            <a:ext cx="11211791" cy="441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3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5500" y="796755"/>
            <a:ext cx="4718304" cy="5762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Suriname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73696" y="758271"/>
            <a:ext cx="4718304" cy="57626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Goldenstate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Afbeelding 5" descr="C:\Users\My Lenovo\Documents\Golden Sun Premium Long Grain.JPG"/>
          <p:cNvPicPr>
            <a:picLocks noGrp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372" y="1496291"/>
            <a:ext cx="5588183" cy="489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3" descr="C:\Users\My Lenovo\Documents\Sawi-Surinam Rice.JPG"/>
          <p:cNvPicPr>
            <a:picLocks noGrp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382" y="1496291"/>
            <a:ext cx="4623953" cy="4894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709" y="684260"/>
            <a:ext cx="4718304" cy="5762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 1000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264216" y="2322402"/>
            <a:ext cx="4809031" cy="32038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9270" y="684260"/>
            <a:ext cx="4718304" cy="5762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Chan’s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09270" y="1519817"/>
            <a:ext cx="3069403" cy="48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6884"/>
            <a:ext cx="11514666" cy="629241"/>
          </a:xfrm>
        </p:spPr>
        <p:txBody>
          <a:bodyPr>
            <a:normAutofit fontScale="90000"/>
          </a:bodyPr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984C-8FDC-4767-BE67-3231122883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userx\Desktop\Comp Unit Suriname\1897823_592159797524914_75000641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" y="288759"/>
            <a:ext cx="11065487" cy="65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251284"/>
            <a:ext cx="11072553" cy="5041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Innovation  is: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Fundamental element of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Competitiveness</a:t>
            </a: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Central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driver of economic growth, development and better jobs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Enables firms to compete successful in global markets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Solves social, environmental and economic challenges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Innovation can eradicate poverty 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“The UN says it should be part of the Global development Agenda”</a:t>
            </a: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5128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Competitiveness:</a:t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increase Innovation + Productivity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949" y="6228290"/>
            <a:ext cx="3206099" cy="58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32" y="0"/>
            <a:ext cx="9055768" cy="854242"/>
          </a:xfrm>
        </p:spPr>
        <p:txBody>
          <a:bodyPr>
            <a:normAutofit/>
          </a:bodyPr>
          <a:lstStyle/>
          <a:p>
            <a:r>
              <a:rPr lang="en-US" b="1" dirty="0"/>
              <a:t>	</a:t>
            </a:r>
            <a:r>
              <a:rPr lang="en-US" b="1" dirty="0" smtClean="0"/>
              <a:t>Competitiveness Unit Suriname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38284"/>
              </p:ext>
            </p:extLst>
          </p:nvPr>
        </p:nvGraphicFramePr>
        <p:xfrm>
          <a:off x="397043" y="854242"/>
          <a:ext cx="11249526" cy="555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540342"/>
            <a:ext cx="1752599" cy="31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4716"/>
          </a:xfrm>
          <a:solidFill>
            <a:srgbClr val="796F7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		Business Climate: challenges and solutions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458511"/>
              </p:ext>
            </p:extLst>
          </p:nvPr>
        </p:nvGraphicFramePr>
        <p:xfrm>
          <a:off x="499871" y="1034716"/>
          <a:ext cx="11411392" cy="563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2C59-213B-4275-9370-C3B6ABD632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517178"/>
            <a:ext cx="3206099" cy="34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27913"/>
              </p:ext>
            </p:extLst>
          </p:nvPr>
        </p:nvGraphicFramePr>
        <p:xfrm>
          <a:off x="465513" y="232756"/>
          <a:ext cx="11255432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34051"/>
            <a:ext cx="3206099" cy="42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71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 Pillar 12 GCI: Innovation historical overview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89406"/>
              </p:ext>
            </p:extLst>
          </p:nvPr>
        </p:nvGraphicFramePr>
        <p:xfrm>
          <a:off x="548640" y="1130530"/>
          <a:ext cx="11122430" cy="5280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706"/>
                <a:gridCol w="3499948"/>
                <a:gridCol w="1228347"/>
                <a:gridCol w="1211521"/>
                <a:gridCol w="1177867"/>
                <a:gridCol w="1187216"/>
                <a:gridCol w="1235825"/>
              </a:tblGrid>
              <a:tr h="79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</a:rPr>
                        <a:t>Pillar 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</a:rPr>
                        <a:t>Innovation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2012/2013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2011/2012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2010/2011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2009/2010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2008/2009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3569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12.01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Capacity for </a:t>
                      </a:r>
                      <a:r>
                        <a:rPr lang="en-US" sz="2000" b="1" dirty="0" smtClean="0">
                          <a:effectLst/>
                        </a:rPr>
                        <a:t>innovation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106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7361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12.02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Quality of scientific research institutions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116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3569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12.03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Company spending on R&amp;D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116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89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7361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12.04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University-Industry collaboration in R&amp;D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106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117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N/A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106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97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7361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12.05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Gov’t procurement of advanced tech products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126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123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7361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12.06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Availability of scientist and engineers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111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103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8231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12.07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PCT patents, applications/millions pop*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N/A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88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5900" y="6356350"/>
            <a:ext cx="3206099" cy="453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5" y="1197033"/>
            <a:ext cx="11105803" cy="54182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Improve the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Innovation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Environment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Create Legal Framework for Innovation to promote &amp; protect IP</a:t>
            </a: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Create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Innovation Network: science/business/gov’t</a:t>
            </a: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STEM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Education &amp; Vocational and skills training</a:t>
            </a: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Incentives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for innovation: Financial, non-financial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Promote Science &amp; Technology 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Promote Business – University collaboration</a:t>
            </a: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Increase Business spending on innovation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7639" y="6324601"/>
            <a:ext cx="3786691" cy="2906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7DF6-5316-4530-9A2A-727415E39E0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703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bertus Extra Bold" pitchFamily="34" charset="0"/>
              </a:rPr>
              <a:t>	Actions for Innovation: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lbertus Extra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949" y="6356350"/>
            <a:ext cx="3206099" cy="453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926432"/>
          </a:xfr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Legal Framework for </a:t>
            </a:r>
            <a:r>
              <a:rPr lang="en-US" sz="3200" b="1" dirty="0" smtClean="0">
                <a:solidFill>
                  <a:schemeClr val="tx1"/>
                </a:solidFill>
              </a:rPr>
              <a:t>improved Investment Climate: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the core minimum based on a 4 Axes Strategy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752601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CO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517184"/>
              </p:ext>
            </p:extLst>
          </p:nvPr>
        </p:nvGraphicFramePr>
        <p:xfrm>
          <a:off x="0" y="938465"/>
          <a:ext cx="1219199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2C59-213B-4275-9370-C3B6ABD632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6509084"/>
            <a:ext cx="1900988" cy="337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1" y="919787"/>
            <a:ext cx="9057407" cy="1137614"/>
          </a:xfrm>
        </p:spPr>
        <p:txBody>
          <a:bodyPr/>
          <a:lstStyle/>
          <a:p>
            <a:r>
              <a:rPr lang="en-US" sz="2800" dirty="0" smtClean="0"/>
              <a:t>                  (not) </a:t>
            </a:r>
            <a:r>
              <a:rPr lang="en-US" dirty="0" smtClean="0"/>
              <a:t>MADE IN SURINAME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2810" y="3169227"/>
            <a:ext cx="71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Pictures of (Suriname) Long grain rice Sold in the Netherlands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0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576</Words>
  <Application>Microsoft Office PowerPoint</Application>
  <PresentationFormat>Custom</PresentationFormat>
  <Paragraphs>191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Organic</vt:lpstr>
      <vt:lpstr>Geographical Indications,  Innovation and Competitiveness</vt:lpstr>
      <vt:lpstr>Competitiveness: increase Innovation + Productivity</vt:lpstr>
      <vt:lpstr> Competitiveness Unit Suriname</vt:lpstr>
      <vt:lpstr>  Business Climate: challenges and solutions</vt:lpstr>
      <vt:lpstr>PowerPoint Presentation</vt:lpstr>
      <vt:lpstr> Pillar 12 GCI: Innovation historical overview</vt:lpstr>
      <vt:lpstr> Actions for Innovation: </vt:lpstr>
      <vt:lpstr>Legal Framework for improved Investment Climate:  the core minimum based on a 4 Axes Strategy</vt:lpstr>
      <vt:lpstr>                  (not) MADE IN SURINAME </vt:lpstr>
      <vt:lpstr>Euroshopper</vt:lpstr>
      <vt:lpstr>Albert Heijn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Sieglien Burleson</dc:creator>
  <cp:lastModifiedBy>Pc</cp:lastModifiedBy>
  <cp:revision>22</cp:revision>
  <dcterms:created xsi:type="dcterms:W3CDTF">2015-06-23T13:59:56Z</dcterms:created>
  <dcterms:modified xsi:type="dcterms:W3CDTF">2015-06-23T22:03:00Z</dcterms:modified>
</cp:coreProperties>
</file>