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3.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4.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5.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6.xml" ContentType="application/vnd.openxmlformats-officedocument.theme+xml"/>
  <Override PartName="/ppt/slideLayouts/slideLayout15.xml" ContentType="application/vnd.openxmlformats-officedocument.presentationml.slideLayout+xml"/>
  <Override PartName="/ppt/theme/theme7.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8.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9.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10.xml" ContentType="application/vnd.openxmlformats-officedocument.theme+xml"/>
  <Override PartName="/ppt/slideLayouts/slideLayout26.xml" ContentType="application/vnd.openxmlformats-officedocument.presentationml.slideLayout+xml"/>
  <Override PartName="/ppt/theme/theme11.xml" ContentType="application/vnd.openxmlformats-officedocument.theme+xml"/>
  <Override PartName="/ppt/theme/theme12.xml" ContentType="application/vnd.openxmlformats-officedocument.theme+xml"/>
  <Override PartName="/ppt/theme/theme1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5197" r:id="rId1"/>
    <p:sldMasterId id="2147485308" r:id="rId2"/>
    <p:sldMasterId id="2147485265" r:id="rId3"/>
    <p:sldMasterId id="2147485268" r:id="rId4"/>
    <p:sldMasterId id="2147485273" r:id="rId5"/>
    <p:sldMasterId id="2147485303" r:id="rId6"/>
    <p:sldMasterId id="2147485297" r:id="rId7"/>
    <p:sldMasterId id="2147485288" r:id="rId8"/>
    <p:sldMasterId id="2147485281" r:id="rId9"/>
    <p:sldMasterId id="2147485206" r:id="rId10"/>
    <p:sldMasterId id="2147485242" r:id="rId11"/>
  </p:sldMasterIdLst>
  <p:notesMasterIdLst>
    <p:notesMasterId r:id="rId25"/>
  </p:notesMasterIdLst>
  <p:handoutMasterIdLst>
    <p:handoutMasterId r:id="rId26"/>
  </p:handoutMasterIdLst>
  <p:sldIdLst>
    <p:sldId id="256" r:id="rId12"/>
    <p:sldId id="284" r:id="rId13"/>
    <p:sldId id="356" r:id="rId14"/>
    <p:sldId id="315" r:id="rId15"/>
    <p:sldId id="375" r:id="rId16"/>
    <p:sldId id="377" r:id="rId17"/>
    <p:sldId id="378" r:id="rId18"/>
    <p:sldId id="379" r:id="rId19"/>
    <p:sldId id="380" r:id="rId20"/>
    <p:sldId id="381" r:id="rId21"/>
    <p:sldId id="382" r:id="rId22"/>
    <p:sldId id="373" r:id="rId23"/>
    <p:sldId id="371" r:id="rId24"/>
  </p:sldIdLst>
  <p:sldSz cx="9144000" cy="6858000" type="screen4x3"/>
  <p:notesSz cx="6980238" cy="9144000"/>
  <p:defaultTextStyle>
    <a:defPPr>
      <a:defRPr lang="en-US"/>
    </a:defPPr>
    <a:lvl1pPr algn="l" rtl="0" fontAlgn="base">
      <a:spcBef>
        <a:spcPct val="0"/>
      </a:spcBef>
      <a:spcAft>
        <a:spcPct val="0"/>
      </a:spcAft>
      <a:defRPr sz="1600" b="1" kern="1200">
        <a:solidFill>
          <a:schemeClr val="tx1"/>
        </a:solidFill>
        <a:latin typeface="Trebuchet MS" pitchFamily="34" charset="0"/>
        <a:ea typeface="MS PGothic" pitchFamily="34" charset="-128"/>
        <a:cs typeface="+mn-cs"/>
      </a:defRPr>
    </a:lvl1pPr>
    <a:lvl2pPr marL="457200" algn="l" rtl="0" fontAlgn="base">
      <a:spcBef>
        <a:spcPct val="0"/>
      </a:spcBef>
      <a:spcAft>
        <a:spcPct val="0"/>
      </a:spcAft>
      <a:defRPr sz="1600" b="1" kern="1200">
        <a:solidFill>
          <a:schemeClr val="tx1"/>
        </a:solidFill>
        <a:latin typeface="Trebuchet MS" pitchFamily="34" charset="0"/>
        <a:ea typeface="MS PGothic" pitchFamily="34" charset="-128"/>
        <a:cs typeface="+mn-cs"/>
      </a:defRPr>
    </a:lvl2pPr>
    <a:lvl3pPr marL="914400" algn="l" rtl="0" fontAlgn="base">
      <a:spcBef>
        <a:spcPct val="0"/>
      </a:spcBef>
      <a:spcAft>
        <a:spcPct val="0"/>
      </a:spcAft>
      <a:defRPr sz="1600" b="1" kern="1200">
        <a:solidFill>
          <a:schemeClr val="tx1"/>
        </a:solidFill>
        <a:latin typeface="Trebuchet MS" pitchFamily="34" charset="0"/>
        <a:ea typeface="MS PGothic" pitchFamily="34" charset="-128"/>
        <a:cs typeface="+mn-cs"/>
      </a:defRPr>
    </a:lvl3pPr>
    <a:lvl4pPr marL="1371600" algn="l" rtl="0" fontAlgn="base">
      <a:spcBef>
        <a:spcPct val="0"/>
      </a:spcBef>
      <a:spcAft>
        <a:spcPct val="0"/>
      </a:spcAft>
      <a:defRPr sz="1600" b="1" kern="1200">
        <a:solidFill>
          <a:schemeClr val="tx1"/>
        </a:solidFill>
        <a:latin typeface="Trebuchet MS" pitchFamily="34" charset="0"/>
        <a:ea typeface="MS PGothic" pitchFamily="34" charset="-128"/>
        <a:cs typeface="+mn-cs"/>
      </a:defRPr>
    </a:lvl4pPr>
    <a:lvl5pPr marL="1828800" algn="l" rtl="0" fontAlgn="base">
      <a:spcBef>
        <a:spcPct val="0"/>
      </a:spcBef>
      <a:spcAft>
        <a:spcPct val="0"/>
      </a:spcAft>
      <a:defRPr sz="1600" b="1" kern="1200">
        <a:solidFill>
          <a:schemeClr val="tx1"/>
        </a:solidFill>
        <a:latin typeface="Trebuchet MS" pitchFamily="34" charset="0"/>
        <a:ea typeface="MS PGothic" pitchFamily="34" charset="-128"/>
        <a:cs typeface="+mn-cs"/>
      </a:defRPr>
    </a:lvl5pPr>
    <a:lvl6pPr marL="2286000" algn="l" defTabSz="914400" rtl="0" eaLnBrk="1" latinLnBrk="0" hangingPunct="1">
      <a:defRPr sz="1600" b="1" kern="1200">
        <a:solidFill>
          <a:schemeClr val="tx1"/>
        </a:solidFill>
        <a:latin typeface="Trebuchet MS" pitchFamily="34" charset="0"/>
        <a:ea typeface="MS PGothic" pitchFamily="34" charset="-128"/>
        <a:cs typeface="+mn-cs"/>
      </a:defRPr>
    </a:lvl6pPr>
    <a:lvl7pPr marL="2743200" algn="l" defTabSz="914400" rtl="0" eaLnBrk="1" latinLnBrk="0" hangingPunct="1">
      <a:defRPr sz="1600" b="1" kern="1200">
        <a:solidFill>
          <a:schemeClr val="tx1"/>
        </a:solidFill>
        <a:latin typeface="Trebuchet MS" pitchFamily="34" charset="0"/>
        <a:ea typeface="MS PGothic" pitchFamily="34" charset="-128"/>
        <a:cs typeface="+mn-cs"/>
      </a:defRPr>
    </a:lvl7pPr>
    <a:lvl8pPr marL="3200400" algn="l" defTabSz="914400" rtl="0" eaLnBrk="1" latinLnBrk="0" hangingPunct="1">
      <a:defRPr sz="1600" b="1" kern="1200">
        <a:solidFill>
          <a:schemeClr val="tx1"/>
        </a:solidFill>
        <a:latin typeface="Trebuchet MS" pitchFamily="34" charset="0"/>
        <a:ea typeface="MS PGothic" pitchFamily="34" charset="-128"/>
        <a:cs typeface="+mn-cs"/>
      </a:defRPr>
    </a:lvl8pPr>
    <a:lvl9pPr marL="3657600" algn="l" defTabSz="914400" rtl="0" eaLnBrk="1" latinLnBrk="0" hangingPunct="1">
      <a:defRPr sz="1600" b="1" kern="1200">
        <a:solidFill>
          <a:schemeClr val="tx1"/>
        </a:solidFill>
        <a:latin typeface="Trebuchet MS" pitchFamily="34"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024" autoAdjust="0"/>
    <p:restoredTop sz="88058" autoAdjust="0"/>
  </p:normalViewPr>
  <p:slideViewPr>
    <p:cSldViewPr snapToGrid="0" snapToObjects="1">
      <p:cViewPr varScale="1">
        <p:scale>
          <a:sx n="53" d="100"/>
          <a:sy n="53" d="100"/>
        </p:scale>
        <p:origin x="1632"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0.xml"/><Relationship Id="rId7" Type="http://schemas.openxmlformats.org/officeDocument/2006/relationships/slideMaster" Target="slideMasters/slideMaster7.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5.xml"/><Relationship Id="rId20" Type="http://schemas.openxmlformats.org/officeDocument/2006/relationships/slide" Target="slides/slide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3.xml"/><Relationship Id="rId5" Type="http://schemas.openxmlformats.org/officeDocument/2006/relationships/slideMaster" Target="slideMasters/slideMaster5.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viewProps" Target="viewProps.xml"/><Relationship Id="rId10" Type="http://schemas.openxmlformats.org/officeDocument/2006/relationships/slideMaster" Target="slideMasters/slideMaster10.xml"/><Relationship Id="rId19" Type="http://schemas.openxmlformats.org/officeDocument/2006/relationships/slide" Target="slides/slide8.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19C5AF-F2AB-4783-8161-31C31331ACA7}" type="doc">
      <dgm:prSet loTypeId="urn:microsoft.com/office/officeart/2005/8/layout/bProcess4" loCatId="process" qsTypeId="urn:microsoft.com/office/officeart/2005/8/quickstyle/simple1" qsCatId="simple" csTypeId="urn:microsoft.com/office/officeart/2005/8/colors/accent1_2" csCatId="accent1" phldr="1"/>
      <dgm:spPr/>
      <dgm:t>
        <a:bodyPr/>
        <a:lstStyle/>
        <a:p>
          <a:endParaRPr lang="en-US"/>
        </a:p>
      </dgm:t>
    </dgm:pt>
    <dgm:pt modelId="{07F46F2A-E3D1-420C-86FE-39A61DF8E129}">
      <dgm:prSet phldrT="[Text]" custT="1"/>
      <dgm:spPr/>
      <dgm:t>
        <a:bodyPr/>
        <a:lstStyle/>
        <a:p>
          <a:r>
            <a:rPr lang="en-US" sz="1600" b="0" dirty="0" smtClean="0"/>
            <a:t>1. Diseconomies of scale associated with small size</a:t>
          </a:r>
          <a:endParaRPr lang="en-US" sz="1600" b="0" dirty="0"/>
        </a:p>
      </dgm:t>
    </dgm:pt>
    <dgm:pt modelId="{0027A30D-2415-4961-B26A-A5BDC445B3A2}" type="parTrans" cxnId="{32B5A375-F0B1-4D82-86FA-05B3AFB857EC}">
      <dgm:prSet/>
      <dgm:spPr/>
      <dgm:t>
        <a:bodyPr/>
        <a:lstStyle/>
        <a:p>
          <a:endParaRPr lang="en-US" sz="1600" b="0"/>
        </a:p>
      </dgm:t>
    </dgm:pt>
    <dgm:pt modelId="{A53787C2-6C37-42BF-BE66-87894FCB0AA3}" type="sibTrans" cxnId="{32B5A375-F0B1-4D82-86FA-05B3AFB857EC}">
      <dgm:prSet/>
      <dgm:spPr/>
      <dgm:t>
        <a:bodyPr/>
        <a:lstStyle/>
        <a:p>
          <a:endParaRPr lang="en-US" sz="1600" b="0"/>
        </a:p>
      </dgm:t>
    </dgm:pt>
    <dgm:pt modelId="{810C065E-2142-4535-B859-3F2A10EAB51B}">
      <dgm:prSet phldrT="[Text]" custT="1"/>
      <dgm:spPr/>
      <dgm:t>
        <a:bodyPr/>
        <a:lstStyle/>
        <a:p>
          <a:r>
            <a:rPr lang="en-US" sz="1600" b="0" dirty="0" smtClean="0"/>
            <a:t>2. Low connectivity (Transport, IT,…)</a:t>
          </a:r>
          <a:endParaRPr lang="en-US" sz="1600" b="0" dirty="0"/>
        </a:p>
      </dgm:t>
    </dgm:pt>
    <dgm:pt modelId="{FD4D9A7F-9116-4530-8F17-C340C163FE6B}" type="parTrans" cxnId="{E582D25E-E44A-4B83-B5F2-F47F3E91A33E}">
      <dgm:prSet/>
      <dgm:spPr/>
      <dgm:t>
        <a:bodyPr/>
        <a:lstStyle/>
        <a:p>
          <a:endParaRPr lang="en-US" sz="1600" b="0"/>
        </a:p>
      </dgm:t>
    </dgm:pt>
    <dgm:pt modelId="{08DB041D-0370-4602-A65C-716C70D4CAA8}" type="sibTrans" cxnId="{E582D25E-E44A-4B83-B5F2-F47F3E91A33E}">
      <dgm:prSet/>
      <dgm:spPr/>
      <dgm:t>
        <a:bodyPr/>
        <a:lstStyle/>
        <a:p>
          <a:endParaRPr lang="en-US" sz="1600" b="0"/>
        </a:p>
      </dgm:t>
    </dgm:pt>
    <dgm:pt modelId="{EA8D1ACB-A617-4081-8557-6C3CAB262633}">
      <dgm:prSet phldrT="[Text]" custT="1"/>
      <dgm:spPr/>
      <dgm:t>
        <a:bodyPr/>
        <a:lstStyle/>
        <a:p>
          <a:r>
            <a:rPr lang="en-US" sz="1600" b="0" dirty="0" smtClean="0"/>
            <a:t>8. Vulnerability to Natural Disasters</a:t>
          </a:r>
          <a:endParaRPr lang="en-US" sz="1600" b="0" dirty="0"/>
        </a:p>
      </dgm:t>
    </dgm:pt>
    <dgm:pt modelId="{7993A455-0E1D-4C2D-BFF4-9C049FEA96F6}" type="parTrans" cxnId="{FEE43A22-ED26-4503-BA04-B4AC7992F73E}">
      <dgm:prSet/>
      <dgm:spPr/>
      <dgm:t>
        <a:bodyPr/>
        <a:lstStyle/>
        <a:p>
          <a:endParaRPr lang="en-US" sz="1600" b="0"/>
        </a:p>
      </dgm:t>
    </dgm:pt>
    <dgm:pt modelId="{A17350BC-8E0D-42B4-AD8A-EAD7CF23047D}" type="sibTrans" cxnId="{FEE43A22-ED26-4503-BA04-B4AC7992F73E}">
      <dgm:prSet/>
      <dgm:spPr/>
      <dgm:t>
        <a:bodyPr/>
        <a:lstStyle/>
        <a:p>
          <a:endParaRPr lang="en-US" sz="1600" b="0"/>
        </a:p>
      </dgm:t>
    </dgm:pt>
    <dgm:pt modelId="{EBB4A110-69AB-4621-8D9D-44446D03DE8E}">
      <dgm:prSet phldrT="[Text]" custT="1"/>
      <dgm:spPr/>
      <dgm:t>
        <a:bodyPr/>
        <a:lstStyle/>
        <a:p>
          <a:r>
            <a:rPr lang="en-US" sz="1600" b="0" dirty="0" smtClean="0"/>
            <a:t>7. Exposure to external shocks</a:t>
          </a:r>
          <a:endParaRPr lang="en-US" sz="1600" b="0" dirty="0"/>
        </a:p>
      </dgm:t>
    </dgm:pt>
    <dgm:pt modelId="{850AFB12-8A2E-47EB-9775-A821E128C8BB}" type="parTrans" cxnId="{0A89D78B-E1D8-4BC1-B2CE-81DF8823F81C}">
      <dgm:prSet/>
      <dgm:spPr/>
      <dgm:t>
        <a:bodyPr/>
        <a:lstStyle/>
        <a:p>
          <a:endParaRPr lang="en-US" sz="1600" b="0"/>
        </a:p>
      </dgm:t>
    </dgm:pt>
    <dgm:pt modelId="{358057D2-FD44-4CA1-BAF0-282A1507F3C6}" type="sibTrans" cxnId="{0A89D78B-E1D8-4BC1-B2CE-81DF8823F81C}">
      <dgm:prSet/>
      <dgm:spPr/>
      <dgm:t>
        <a:bodyPr/>
        <a:lstStyle/>
        <a:p>
          <a:endParaRPr lang="en-US" sz="1600" b="0"/>
        </a:p>
      </dgm:t>
    </dgm:pt>
    <dgm:pt modelId="{2E09E109-ADA1-4E26-B025-7513B623FC26}">
      <dgm:prSet phldrT="[Text]" custT="1"/>
      <dgm:spPr/>
      <dgm:t>
        <a:bodyPr/>
        <a:lstStyle/>
        <a:p>
          <a:r>
            <a:rPr lang="en-US" sz="1600" b="0" dirty="0" smtClean="0"/>
            <a:t>6. Low competitiveness, low productivity</a:t>
          </a:r>
          <a:endParaRPr lang="en-US" sz="1600" b="0" dirty="0"/>
        </a:p>
      </dgm:t>
    </dgm:pt>
    <dgm:pt modelId="{8D406B6E-F2B8-4477-B968-84C137FAF9C6}" type="parTrans" cxnId="{A1A55838-1603-4E3F-91D1-ADD734F42250}">
      <dgm:prSet/>
      <dgm:spPr/>
      <dgm:t>
        <a:bodyPr/>
        <a:lstStyle/>
        <a:p>
          <a:endParaRPr lang="en-US" sz="1600" b="0"/>
        </a:p>
      </dgm:t>
    </dgm:pt>
    <dgm:pt modelId="{D6615290-EB7D-4CF6-B35B-5003187CB795}" type="sibTrans" cxnId="{A1A55838-1603-4E3F-91D1-ADD734F42250}">
      <dgm:prSet/>
      <dgm:spPr/>
      <dgm:t>
        <a:bodyPr/>
        <a:lstStyle/>
        <a:p>
          <a:endParaRPr lang="en-US" sz="1600" b="0"/>
        </a:p>
      </dgm:t>
    </dgm:pt>
    <dgm:pt modelId="{01148077-BA8A-41AA-B3D2-AC2A63DBA025}">
      <dgm:prSet phldrT="[Text]" custT="1"/>
      <dgm:spPr/>
      <dgm:t>
        <a:bodyPr/>
        <a:lstStyle/>
        <a:p>
          <a:r>
            <a:rPr lang="en-US" sz="1600" b="0" dirty="0" smtClean="0"/>
            <a:t>3. Unfavorable investment climate</a:t>
          </a:r>
          <a:endParaRPr lang="en-US" sz="1600" b="0" dirty="0"/>
        </a:p>
      </dgm:t>
    </dgm:pt>
    <dgm:pt modelId="{E7386EAA-D4FA-4814-AB6B-621FD1A1D2A0}" type="parTrans" cxnId="{354B4710-A51D-459F-AF5B-E3AD1D684E59}">
      <dgm:prSet/>
      <dgm:spPr/>
      <dgm:t>
        <a:bodyPr/>
        <a:lstStyle/>
        <a:p>
          <a:endParaRPr lang="en-US" sz="1600" b="0"/>
        </a:p>
      </dgm:t>
    </dgm:pt>
    <dgm:pt modelId="{5809667F-F430-4AC2-B5DA-7E1DF53D895D}" type="sibTrans" cxnId="{354B4710-A51D-459F-AF5B-E3AD1D684E59}">
      <dgm:prSet/>
      <dgm:spPr/>
      <dgm:t>
        <a:bodyPr/>
        <a:lstStyle/>
        <a:p>
          <a:endParaRPr lang="en-US" sz="1600" b="0"/>
        </a:p>
      </dgm:t>
    </dgm:pt>
    <dgm:pt modelId="{F678A378-B33C-4134-B016-C79B8A86CF68}">
      <dgm:prSet phldrT="[Text]" custT="1"/>
      <dgm:spPr/>
      <dgm:t>
        <a:bodyPr/>
        <a:lstStyle/>
        <a:p>
          <a:r>
            <a:rPr lang="en-US" sz="1600" b="0" dirty="0" smtClean="0"/>
            <a:t>4. Energy sector issue</a:t>
          </a:r>
          <a:endParaRPr lang="en-US" sz="1600" b="0" dirty="0"/>
        </a:p>
      </dgm:t>
    </dgm:pt>
    <dgm:pt modelId="{7559C794-AE39-4496-B05A-97055FBC0E2A}" type="parTrans" cxnId="{026417A1-513C-46D6-AA4C-47065E86D3F7}">
      <dgm:prSet/>
      <dgm:spPr/>
      <dgm:t>
        <a:bodyPr/>
        <a:lstStyle/>
        <a:p>
          <a:endParaRPr lang="en-US" sz="1600" b="0"/>
        </a:p>
      </dgm:t>
    </dgm:pt>
    <dgm:pt modelId="{996E2373-49B0-4B43-82C2-0D487C0FC793}" type="sibTrans" cxnId="{026417A1-513C-46D6-AA4C-47065E86D3F7}">
      <dgm:prSet/>
      <dgm:spPr/>
      <dgm:t>
        <a:bodyPr/>
        <a:lstStyle/>
        <a:p>
          <a:endParaRPr lang="en-US" sz="1600" b="0"/>
        </a:p>
      </dgm:t>
    </dgm:pt>
    <dgm:pt modelId="{9F2E11EB-4904-490C-BD5E-6C3F306C273B}">
      <dgm:prSet phldrT="[Text]" custT="1"/>
      <dgm:spPr/>
      <dgm:t>
        <a:bodyPr/>
        <a:lstStyle/>
        <a:p>
          <a:r>
            <a:rPr lang="en-US" sz="1600" b="0" dirty="0" smtClean="0"/>
            <a:t>5. Dependence on a few economic sectors</a:t>
          </a:r>
          <a:endParaRPr lang="en-US" sz="1600" b="0" dirty="0"/>
        </a:p>
      </dgm:t>
    </dgm:pt>
    <dgm:pt modelId="{6E3573AE-249E-4C4B-B915-393A758D1A55}" type="parTrans" cxnId="{908421DD-9627-4959-8EE1-A1BF8D1F4A8B}">
      <dgm:prSet/>
      <dgm:spPr/>
      <dgm:t>
        <a:bodyPr/>
        <a:lstStyle/>
        <a:p>
          <a:endParaRPr lang="en-US" sz="1600" b="0"/>
        </a:p>
      </dgm:t>
    </dgm:pt>
    <dgm:pt modelId="{C1046EA3-FF68-4B47-B5AC-ACA239074F5F}" type="sibTrans" cxnId="{908421DD-9627-4959-8EE1-A1BF8D1F4A8B}">
      <dgm:prSet/>
      <dgm:spPr/>
      <dgm:t>
        <a:bodyPr/>
        <a:lstStyle/>
        <a:p>
          <a:endParaRPr lang="en-US" sz="1600" b="0"/>
        </a:p>
      </dgm:t>
    </dgm:pt>
    <dgm:pt modelId="{17153627-AA8F-4B28-8589-1DB18E3714AB}">
      <dgm:prSet phldrT="[Text]" custT="1"/>
      <dgm:spPr/>
      <dgm:t>
        <a:bodyPr/>
        <a:lstStyle/>
        <a:p>
          <a:r>
            <a:rPr lang="en-US" sz="1600" b="0" dirty="0" smtClean="0"/>
            <a:t>9. Weakening social resilience</a:t>
          </a:r>
          <a:endParaRPr lang="en-US" sz="1600" b="0" dirty="0"/>
        </a:p>
      </dgm:t>
    </dgm:pt>
    <dgm:pt modelId="{952C1417-8364-44F1-9A6F-19EF22A4A0BE}" type="parTrans" cxnId="{23E9AC7C-953B-4C6C-B34B-CE4466EF44B6}">
      <dgm:prSet/>
      <dgm:spPr/>
      <dgm:t>
        <a:bodyPr/>
        <a:lstStyle/>
        <a:p>
          <a:endParaRPr lang="en-US" sz="1600" b="0"/>
        </a:p>
      </dgm:t>
    </dgm:pt>
    <dgm:pt modelId="{5006D5B1-55F9-4383-B0DB-4DEE381628E7}" type="sibTrans" cxnId="{23E9AC7C-953B-4C6C-B34B-CE4466EF44B6}">
      <dgm:prSet/>
      <dgm:spPr/>
      <dgm:t>
        <a:bodyPr/>
        <a:lstStyle/>
        <a:p>
          <a:endParaRPr lang="en-US" sz="1600" b="0"/>
        </a:p>
      </dgm:t>
    </dgm:pt>
    <dgm:pt modelId="{C6E620F6-7B73-44DA-8D21-F60AE297FA24}" type="pres">
      <dgm:prSet presAssocID="{6A19C5AF-F2AB-4783-8161-31C31331ACA7}" presName="Name0" presStyleCnt="0">
        <dgm:presLayoutVars>
          <dgm:dir/>
          <dgm:resizeHandles/>
        </dgm:presLayoutVars>
      </dgm:prSet>
      <dgm:spPr/>
      <dgm:t>
        <a:bodyPr/>
        <a:lstStyle/>
        <a:p>
          <a:endParaRPr lang="en-US"/>
        </a:p>
      </dgm:t>
    </dgm:pt>
    <dgm:pt modelId="{4F2C72D2-AA79-4FEC-A7F1-5328A1638DBD}" type="pres">
      <dgm:prSet presAssocID="{07F46F2A-E3D1-420C-86FE-39A61DF8E129}" presName="compNode" presStyleCnt="0"/>
      <dgm:spPr/>
    </dgm:pt>
    <dgm:pt modelId="{BBB548BA-0BF8-47F2-9A89-E77635654CA8}" type="pres">
      <dgm:prSet presAssocID="{07F46F2A-E3D1-420C-86FE-39A61DF8E129}" presName="dummyConnPt" presStyleCnt="0"/>
      <dgm:spPr/>
    </dgm:pt>
    <dgm:pt modelId="{83C5F203-4554-4B07-99A7-11FC9D39CC10}" type="pres">
      <dgm:prSet presAssocID="{07F46F2A-E3D1-420C-86FE-39A61DF8E129}" presName="node" presStyleLbl="node1" presStyleIdx="0" presStyleCnt="9">
        <dgm:presLayoutVars>
          <dgm:bulletEnabled val="1"/>
        </dgm:presLayoutVars>
      </dgm:prSet>
      <dgm:spPr/>
      <dgm:t>
        <a:bodyPr/>
        <a:lstStyle/>
        <a:p>
          <a:endParaRPr lang="en-US"/>
        </a:p>
      </dgm:t>
    </dgm:pt>
    <dgm:pt modelId="{A221C152-C356-4A67-A1DD-63DF97572D27}" type="pres">
      <dgm:prSet presAssocID="{A53787C2-6C37-42BF-BE66-87894FCB0AA3}" presName="sibTrans" presStyleLbl="bgSibTrans2D1" presStyleIdx="0" presStyleCnt="8"/>
      <dgm:spPr/>
      <dgm:t>
        <a:bodyPr/>
        <a:lstStyle/>
        <a:p>
          <a:endParaRPr lang="en-US"/>
        </a:p>
      </dgm:t>
    </dgm:pt>
    <dgm:pt modelId="{FCA65AF7-06E1-4F55-9D43-77A722D61A9C}" type="pres">
      <dgm:prSet presAssocID="{810C065E-2142-4535-B859-3F2A10EAB51B}" presName="compNode" presStyleCnt="0"/>
      <dgm:spPr/>
    </dgm:pt>
    <dgm:pt modelId="{EC00EB72-639C-409E-BB04-31DA4FF6E8FB}" type="pres">
      <dgm:prSet presAssocID="{810C065E-2142-4535-B859-3F2A10EAB51B}" presName="dummyConnPt" presStyleCnt="0"/>
      <dgm:spPr/>
    </dgm:pt>
    <dgm:pt modelId="{C4431D1E-B0B6-41E3-AD4F-1AE1855E1BA1}" type="pres">
      <dgm:prSet presAssocID="{810C065E-2142-4535-B859-3F2A10EAB51B}" presName="node" presStyleLbl="node1" presStyleIdx="1" presStyleCnt="9">
        <dgm:presLayoutVars>
          <dgm:bulletEnabled val="1"/>
        </dgm:presLayoutVars>
      </dgm:prSet>
      <dgm:spPr/>
      <dgm:t>
        <a:bodyPr/>
        <a:lstStyle/>
        <a:p>
          <a:endParaRPr lang="en-US"/>
        </a:p>
      </dgm:t>
    </dgm:pt>
    <dgm:pt modelId="{22F23D0F-DA02-4ACF-8C6D-7D631501B0CC}" type="pres">
      <dgm:prSet presAssocID="{08DB041D-0370-4602-A65C-716C70D4CAA8}" presName="sibTrans" presStyleLbl="bgSibTrans2D1" presStyleIdx="1" presStyleCnt="8"/>
      <dgm:spPr/>
      <dgm:t>
        <a:bodyPr/>
        <a:lstStyle/>
        <a:p>
          <a:endParaRPr lang="en-US"/>
        </a:p>
      </dgm:t>
    </dgm:pt>
    <dgm:pt modelId="{FF2AA0F0-3928-45A4-AB5B-B4BA8BD3CFC6}" type="pres">
      <dgm:prSet presAssocID="{01148077-BA8A-41AA-B3D2-AC2A63DBA025}" presName="compNode" presStyleCnt="0"/>
      <dgm:spPr/>
    </dgm:pt>
    <dgm:pt modelId="{CF7B4AC3-D518-4793-BD59-A33E434C2FC0}" type="pres">
      <dgm:prSet presAssocID="{01148077-BA8A-41AA-B3D2-AC2A63DBA025}" presName="dummyConnPt" presStyleCnt="0"/>
      <dgm:spPr/>
    </dgm:pt>
    <dgm:pt modelId="{CF61E5A6-5616-49C6-ADA3-9F1D575891DD}" type="pres">
      <dgm:prSet presAssocID="{01148077-BA8A-41AA-B3D2-AC2A63DBA025}" presName="node" presStyleLbl="node1" presStyleIdx="2" presStyleCnt="9">
        <dgm:presLayoutVars>
          <dgm:bulletEnabled val="1"/>
        </dgm:presLayoutVars>
      </dgm:prSet>
      <dgm:spPr/>
      <dgm:t>
        <a:bodyPr/>
        <a:lstStyle/>
        <a:p>
          <a:endParaRPr lang="en-US"/>
        </a:p>
      </dgm:t>
    </dgm:pt>
    <dgm:pt modelId="{17E2C9F3-EADB-4019-9762-7C0FD96123BD}" type="pres">
      <dgm:prSet presAssocID="{5809667F-F430-4AC2-B5DA-7E1DF53D895D}" presName="sibTrans" presStyleLbl="bgSibTrans2D1" presStyleIdx="2" presStyleCnt="8"/>
      <dgm:spPr/>
      <dgm:t>
        <a:bodyPr/>
        <a:lstStyle/>
        <a:p>
          <a:endParaRPr lang="en-US"/>
        </a:p>
      </dgm:t>
    </dgm:pt>
    <dgm:pt modelId="{720BB763-3C48-4918-B83C-ED0484BE3C5F}" type="pres">
      <dgm:prSet presAssocID="{F678A378-B33C-4134-B016-C79B8A86CF68}" presName="compNode" presStyleCnt="0"/>
      <dgm:spPr/>
    </dgm:pt>
    <dgm:pt modelId="{1AFBF94F-2B99-49B6-90F6-E6BBA878E773}" type="pres">
      <dgm:prSet presAssocID="{F678A378-B33C-4134-B016-C79B8A86CF68}" presName="dummyConnPt" presStyleCnt="0"/>
      <dgm:spPr/>
    </dgm:pt>
    <dgm:pt modelId="{0F36C0D3-62BA-4629-99D1-0CAAF4905F4C}" type="pres">
      <dgm:prSet presAssocID="{F678A378-B33C-4134-B016-C79B8A86CF68}" presName="node" presStyleLbl="node1" presStyleIdx="3" presStyleCnt="9">
        <dgm:presLayoutVars>
          <dgm:bulletEnabled val="1"/>
        </dgm:presLayoutVars>
      </dgm:prSet>
      <dgm:spPr/>
      <dgm:t>
        <a:bodyPr/>
        <a:lstStyle/>
        <a:p>
          <a:endParaRPr lang="en-US"/>
        </a:p>
      </dgm:t>
    </dgm:pt>
    <dgm:pt modelId="{AE129B0E-6D11-4B1B-A6BD-59C23FD4D58B}" type="pres">
      <dgm:prSet presAssocID="{996E2373-49B0-4B43-82C2-0D487C0FC793}" presName="sibTrans" presStyleLbl="bgSibTrans2D1" presStyleIdx="3" presStyleCnt="8"/>
      <dgm:spPr/>
      <dgm:t>
        <a:bodyPr/>
        <a:lstStyle/>
        <a:p>
          <a:endParaRPr lang="en-US"/>
        </a:p>
      </dgm:t>
    </dgm:pt>
    <dgm:pt modelId="{A437F21F-5D45-439B-890C-345B268A0CE4}" type="pres">
      <dgm:prSet presAssocID="{9F2E11EB-4904-490C-BD5E-6C3F306C273B}" presName="compNode" presStyleCnt="0"/>
      <dgm:spPr/>
    </dgm:pt>
    <dgm:pt modelId="{7B4220A8-711F-4B5D-B594-131A02741C12}" type="pres">
      <dgm:prSet presAssocID="{9F2E11EB-4904-490C-BD5E-6C3F306C273B}" presName="dummyConnPt" presStyleCnt="0"/>
      <dgm:spPr/>
    </dgm:pt>
    <dgm:pt modelId="{F9E14ECC-8B96-4D9C-9FBE-51C0450A9694}" type="pres">
      <dgm:prSet presAssocID="{9F2E11EB-4904-490C-BD5E-6C3F306C273B}" presName="node" presStyleLbl="node1" presStyleIdx="4" presStyleCnt="9">
        <dgm:presLayoutVars>
          <dgm:bulletEnabled val="1"/>
        </dgm:presLayoutVars>
      </dgm:prSet>
      <dgm:spPr/>
      <dgm:t>
        <a:bodyPr/>
        <a:lstStyle/>
        <a:p>
          <a:endParaRPr lang="en-US"/>
        </a:p>
      </dgm:t>
    </dgm:pt>
    <dgm:pt modelId="{E6CBB830-3905-4B7D-B97D-38198A15B967}" type="pres">
      <dgm:prSet presAssocID="{C1046EA3-FF68-4B47-B5AC-ACA239074F5F}" presName="sibTrans" presStyleLbl="bgSibTrans2D1" presStyleIdx="4" presStyleCnt="8"/>
      <dgm:spPr/>
      <dgm:t>
        <a:bodyPr/>
        <a:lstStyle/>
        <a:p>
          <a:endParaRPr lang="en-US"/>
        </a:p>
      </dgm:t>
    </dgm:pt>
    <dgm:pt modelId="{E924686C-BC25-438C-A56C-F3271B7238D7}" type="pres">
      <dgm:prSet presAssocID="{2E09E109-ADA1-4E26-B025-7513B623FC26}" presName="compNode" presStyleCnt="0"/>
      <dgm:spPr/>
    </dgm:pt>
    <dgm:pt modelId="{A5BF5ECD-097D-41FA-8F38-75BA0BC081F1}" type="pres">
      <dgm:prSet presAssocID="{2E09E109-ADA1-4E26-B025-7513B623FC26}" presName="dummyConnPt" presStyleCnt="0"/>
      <dgm:spPr/>
    </dgm:pt>
    <dgm:pt modelId="{BDF390EB-F0E2-4B0D-B2D3-52ACB63AF036}" type="pres">
      <dgm:prSet presAssocID="{2E09E109-ADA1-4E26-B025-7513B623FC26}" presName="node" presStyleLbl="node1" presStyleIdx="5" presStyleCnt="9">
        <dgm:presLayoutVars>
          <dgm:bulletEnabled val="1"/>
        </dgm:presLayoutVars>
      </dgm:prSet>
      <dgm:spPr/>
      <dgm:t>
        <a:bodyPr/>
        <a:lstStyle/>
        <a:p>
          <a:endParaRPr lang="en-US"/>
        </a:p>
      </dgm:t>
    </dgm:pt>
    <dgm:pt modelId="{7B67AEA6-ACF7-4FA3-9AC3-7E10A121FB1D}" type="pres">
      <dgm:prSet presAssocID="{D6615290-EB7D-4CF6-B35B-5003187CB795}" presName="sibTrans" presStyleLbl="bgSibTrans2D1" presStyleIdx="5" presStyleCnt="8"/>
      <dgm:spPr/>
      <dgm:t>
        <a:bodyPr/>
        <a:lstStyle/>
        <a:p>
          <a:endParaRPr lang="en-US"/>
        </a:p>
      </dgm:t>
    </dgm:pt>
    <dgm:pt modelId="{92A81A9D-86E9-45FB-9C6D-01D0714C583B}" type="pres">
      <dgm:prSet presAssocID="{EBB4A110-69AB-4621-8D9D-44446D03DE8E}" presName="compNode" presStyleCnt="0"/>
      <dgm:spPr/>
    </dgm:pt>
    <dgm:pt modelId="{53C2740B-AA5B-46A2-A338-7EFE2F6A834F}" type="pres">
      <dgm:prSet presAssocID="{EBB4A110-69AB-4621-8D9D-44446D03DE8E}" presName="dummyConnPt" presStyleCnt="0"/>
      <dgm:spPr/>
    </dgm:pt>
    <dgm:pt modelId="{C3B1BC76-BC15-4A7F-9C02-704B04A0CF8C}" type="pres">
      <dgm:prSet presAssocID="{EBB4A110-69AB-4621-8D9D-44446D03DE8E}" presName="node" presStyleLbl="node1" presStyleIdx="6" presStyleCnt="9">
        <dgm:presLayoutVars>
          <dgm:bulletEnabled val="1"/>
        </dgm:presLayoutVars>
      </dgm:prSet>
      <dgm:spPr/>
      <dgm:t>
        <a:bodyPr/>
        <a:lstStyle/>
        <a:p>
          <a:endParaRPr lang="en-US"/>
        </a:p>
      </dgm:t>
    </dgm:pt>
    <dgm:pt modelId="{02CFA42E-35D9-4BB2-97F4-C8D6CA4FD886}" type="pres">
      <dgm:prSet presAssocID="{358057D2-FD44-4CA1-BAF0-282A1507F3C6}" presName="sibTrans" presStyleLbl="bgSibTrans2D1" presStyleIdx="6" presStyleCnt="8"/>
      <dgm:spPr/>
      <dgm:t>
        <a:bodyPr/>
        <a:lstStyle/>
        <a:p>
          <a:endParaRPr lang="en-US"/>
        </a:p>
      </dgm:t>
    </dgm:pt>
    <dgm:pt modelId="{855CBB41-C04F-49FE-B8C5-7EEA1785D06A}" type="pres">
      <dgm:prSet presAssocID="{EA8D1ACB-A617-4081-8557-6C3CAB262633}" presName="compNode" presStyleCnt="0"/>
      <dgm:spPr/>
    </dgm:pt>
    <dgm:pt modelId="{54698919-F1FA-44ED-B930-ABF6747431E0}" type="pres">
      <dgm:prSet presAssocID="{EA8D1ACB-A617-4081-8557-6C3CAB262633}" presName="dummyConnPt" presStyleCnt="0"/>
      <dgm:spPr/>
    </dgm:pt>
    <dgm:pt modelId="{0386B3AB-9529-4F87-909A-00594F440807}" type="pres">
      <dgm:prSet presAssocID="{EA8D1ACB-A617-4081-8557-6C3CAB262633}" presName="node" presStyleLbl="node1" presStyleIdx="7" presStyleCnt="9">
        <dgm:presLayoutVars>
          <dgm:bulletEnabled val="1"/>
        </dgm:presLayoutVars>
      </dgm:prSet>
      <dgm:spPr/>
      <dgm:t>
        <a:bodyPr/>
        <a:lstStyle/>
        <a:p>
          <a:endParaRPr lang="en-US"/>
        </a:p>
      </dgm:t>
    </dgm:pt>
    <dgm:pt modelId="{0515CC89-1337-4CBD-AE9F-8703B00496E0}" type="pres">
      <dgm:prSet presAssocID="{A17350BC-8E0D-42B4-AD8A-EAD7CF23047D}" presName="sibTrans" presStyleLbl="bgSibTrans2D1" presStyleIdx="7" presStyleCnt="8"/>
      <dgm:spPr/>
      <dgm:t>
        <a:bodyPr/>
        <a:lstStyle/>
        <a:p>
          <a:endParaRPr lang="en-US"/>
        </a:p>
      </dgm:t>
    </dgm:pt>
    <dgm:pt modelId="{CA1385A0-710E-43C3-AE19-F631B11ECD65}" type="pres">
      <dgm:prSet presAssocID="{17153627-AA8F-4B28-8589-1DB18E3714AB}" presName="compNode" presStyleCnt="0"/>
      <dgm:spPr/>
    </dgm:pt>
    <dgm:pt modelId="{A1F7F23E-7EAA-4B49-863B-21B8F388880D}" type="pres">
      <dgm:prSet presAssocID="{17153627-AA8F-4B28-8589-1DB18E3714AB}" presName="dummyConnPt" presStyleCnt="0"/>
      <dgm:spPr/>
    </dgm:pt>
    <dgm:pt modelId="{DCC34E2D-67F4-4B33-8B03-D7F598AACABA}" type="pres">
      <dgm:prSet presAssocID="{17153627-AA8F-4B28-8589-1DB18E3714AB}" presName="node" presStyleLbl="node1" presStyleIdx="8" presStyleCnt="9">
        <dgm:presLayoutVars>
          <dgm:bulletEnabled val="1"/>
        </dgm:presLayoutVars>
      </dgm:prSet>
      <dgm:spPr/>
      <dgm:t>
        <a:bodyPr/>
        <a:lstStyle/>
        <a:p>
          <a:endParaRPr lang="en-US"/>
        </a:p>
      </dgm:t>
    </dgm:pt>
  </dgm:ptLst>
  <dgm:cxnLst>
    <dgm:cxn modelId="{749A6E96-6CFF-4DF9-8373-5D8534CEC20D}" type="presOf" srcId="{A53787C2-6C37-42BF-BE66-87894FCB0AA3}" destId="{A221C152-C356-4A67-A1DD-63DF97572D27}" srcOrd="0" destOrd="0" presId="urn:microsoft.com/office/officeart/2005/8/layout/bProcess4"/>
    <dgm:cxn modelId="{2B9A8EA8-9AAC-4E90-83DC-C585675AD662}" type="presOf" srcId="{C1046EA3-FF68-4B47-B5AC-ACA239074F5F}" destId="{E6CBB830-3905-4B7D-B97D-38198A15B967}" srcOrd="0" destOrd="0" presId="urn:microsoft.com/office/officeart/2005/8/layout/bProcess4"/>
    <dgm:cxn modelId="{D3DD0678-8800-4FA8-99EC-6BD377C0DEA3}" type="presOf" srcId="{EA8D1ACB-A617-4081-8557-6C3CAB262633}" destId="{0386B3AB-9529-4F87-909A-00594F440807}" srcOrd="0" destOrd="0" presId="urn:microsoft.com/office/officeart/2005/8/layout/bProcess4"/>
    <dgm:cxn modelId="{026417A1-513C-46D6-AA4C-47065E86D3F7}" srcId="{6A19C5AF-F2AB-4783-8161-31C31331ACA7}" destId="{F678A378-B33C-4134-B016-C79B8A86CF68}" srcOrd="3" destOrd="0" parTransId="{7559C794-AE39-4496-B05A-97055FBC0E2A}" sibTransId="{996E2373-49B0-4B43-82C2-0D487C0FC793}"/>
    <dgm:cxn modelId="{E582D25E-E44A-4B83-B5F2-F47F3E91A33E}" srcId="{6A19C5AF-F2AB-4783-8161-31C31331ACA7}" destId="{810C065E-2142-4535-B859-3F2A10EAB51B}" srcOrd="1" destOrd="0" parTransId="{FD4D9A7F-9116-4530-8F17-C340C163FE6B}" sibTransId="{08DB041D-0370-4602-A65C-716C70D4CAA8}"/>
    <dgm:cxn modelId="{B8D5D91A-8B5A-4E7A-B173-F480D508E07D}" type="presOf" srcId="{5809667F-F430-4AC2-B5DA-7E1DF53D895D}" destId="{17E2C9F3-EADB-4019-9762-7C0FD96123BD}" srcOrd="0" destOrd="0" presId="urn:microsoft.com/office/officeart/2005/8/layout/bProcess4"/>
    <dgm:cxn modelId="{7919930C-2F9D-4D9D-8F27-9D89D44101B9}" type="presOf" srcId="{996E2373-49B0-4B43-82C2-0D487C0FC793}" destId="{AE129B0E-6D11-4B1B-A6BD-59C23FD4D58B}" srcOrd="0" destOrd="0" presId="urn:microsoft.com/office/officeart/2005/8/layout/bProcess4"/>
    <dgm:cxn modelId="{06E2AC6A-1F95-4EC6-91A3-26E9CD537718}" type="presOf" srcId="{810C065E-2142-4535-B859-3F2A10EAB51B}" destId="{C4431D1E-B0B6-41E3-AD4F-1AE1855E1BA1}" srcOrd="0" destOrd="0" presId="urn:microsoft.com/office/officeart/2005/8/layout/bProcess4"/>
    <dgm:cxn modelId="{0A89D78B-E1D8-4BC1-B2CE-81DF8823F81C}" srcId="{6A19C5AF-F2AB-4783-8161-31C31331ACA7}" destId="{EBB4A110-69AB-4621-8D9D-44446D03DE8E}" srcOrd="6" destOrd="0" parTransId="{850AFB12-8A2E-47EB-9775-A821E128C8BB}" sibTransId="{358057D2-FD44-4CA1-BAF0-282A1507F3C6}"/>
    <dgm:cxn modelId="{11D9C60E-5137-4167-AD9C-C85557801641}" type="presOf" srcId="{2E09E109-ADA1-4E26-B025-7513B623FC26}" destId="{BDF390EB-F0E2-4B0D-B2D3-52ACB63AF036}" srcOrd="0" destOrd="0" presId="urn:microsoft.com/office/officeart/2005/8/layout/bProcess4"/>
    <dgm:cxn modelId="{B2BB02BE-F821-46AA-A9BC-BBED42195FAA}" type="presOf" srcId="{D6615290-EB7D-4CF6-B35B-5003187CB795}" destId="{7B67AEA6-ACF7-4FA3-9AC3-7E10A121FB1D}" srcOrd="0" destOrd="0" presId="urn:microsoft.com/office/officeart/2005/8/layout/bProcess4"/>
    <dgm:cxn modelId="{8AB10661-EF7E-4B6F-8574-11B9BB17A907}" type="presOf" srcId="{17153627-AA8F-4B28-8589-1DB18E3714AB}" destId="{DCC34E2D-67F4-4B33-8B03-D7F598AACABA}" srcOrd="0" destOrd="0" presId="urn:microsoft.com/office/officeart/2005/8/layout/bProcess4"/>
    <dgm:cxn modelId="{908421DD-9627-4959-8EE1-A1BF8D1F4A8B}" srcId="{6A19C5AF-F2AB-4783-8161-31C31331ACA7}" destId="{9F2E11EB-4904-490C-BD5E-6C3F306C273B}" srcOrd="4" destOrd="0" parTransId="{6E3573AE-249E-4C4B-B915-393A758D1A55}" sibTransId="{C1046EA3-FF68-4B47-B5AC-ACA239074F5F}"/>
    <dgm:cxn modelId="{821544D8-D814-462B-BF1D-EA3911199A13}" type="presOf" srcId="{6A19C5AF-F2AB-4783-8161-31C31331ACA7}" destId="{C6E620F6-7B73-44DA-8D21-F60AE297FA24}" srcOrd="0" destOrd="0" presId="urn:microsoft.com/office/officeart/2005/8/layout/bProcess4"/>
    <dgm:cxn modelId="{5C15782B-CD3F-4A26-8C66-82CC835C6552}" type="presOf" srcId="{01148077-BA8A-41AA-B3D2-AC2A63DBA025}" destId="{CF61E5A6-5616-49C6-ADA3-9F1D575891DD}" srcOrd="0" destOrd="0" presId="urn:microsoft.com/office/officeart/2005/8/layout/bProcess4"/>
    <dgm:cxn modelId="{36863023-7EA1-49A8-9A87-BB0A10F4149F}" type="presOf" srcId="{358057D2-FD44-4CA1-BAF0-282A1507F3C6}" destId="{02CFA42E-35D9-4BB2-97F4-C8D6CA4FD886}" srcOrd="0" destOrd="0" presId="urn:microsoft.com/office/officeart/2005/8/layout/bProcess4"/>
    <dgm:cxn modelId="{23E9AC7C-953B-4C6C-B34B-CE4466EF44B6}" srcId="{6A19C5AF-F2AB-4783-8161-31C31331ACA7}" destId="{17153627-AA8F-4B28-8589-1DB18E3714AB}" srcOrd="8" destOrd="0" parTransId="{952C1417-8364-44F1-9A6F-19EF22A4A0BE}" sibTransId="{5006D5B1-55F9-4383-B0DB-4DEE381628E7}"/>
    <dgm:cxn modelId="{E0435555-28D3-401A-9BB6-036754A4C0CD}" type="presOf" srcId="{EBB4A110-69AB-4621-8D9D-44446D03DE8E}" destId="{C3B1BC76-BC15-4A7F-9C02-704B04A0CF8C}" srcOrd="0" destOrd="0" presId="urn:microsoft.com/office/officeart/2005/8/layout/bProcess4"/>
    <dgm:cxn modelId="{A1A55838-1603-4E3F-91D1-ADD734F42250}" srcId="{6A19C5AF-F2AB-4783-8161-31C31331ACA7}" destId="{2E09E109-ADA1-4E26-B025-7513B623FC26}" srcOrd="5" destOrd="0" parTransId="{8D406B6E-F2B8-4477-B968-84C137FAF9C6}" sibTransId="{D6615290-EB7D-4CF6-B35B-5003187CB795}"/>
    <dgm:cxn modelId="{BB020A7D-0935-4679-9636-FAE3CF68921F}" type="presOf" srcId="{08DB041D-0370-4602-A65C-716C70D4CAA8}" destId="{22F23D0F-DA02-4ACF-8C6D-7D631501B0CC}" srcOrd="0" destOrd="0" presId="urn:microsoft.com/office/officeart/2005/8/layout/bProcess4"/>
    <dgm:cxn modelId="{354B4710-A51D-459F-AF5B-E3AD1D684E59}" srcId="{6A19C5AF-F2AB-4783-8161-31C31331ACA7}" destId="{01148077-BA8A-41AA-B3D2-AC2A63DBA025}" srcOrd="2" destOrd="0" parTransId="{E7386EAA-D4FA-4814-AB6B-621FD1A1D2A0}" sibTransId="{5809667F-F430-4AC2-B5DA-7E1DF53D895D}"/>
    <dgm:cxn modelId="{FEE43A22-ED26-4503-BA04-B4AC7992F73E}" srcId="{6A19C5AF-F2AB-4783-8161-31C31331ACA7}" destId="{EA8D1ACB-A617-4081-8557-6C3CAB262633}" srcOrd="7" destOrd="0" parTransId="{7993A455-0E1D-4C2D-BFF4-9C049FEA96F6}" sibTransId="{A17350BC-8E0D-42B4-AD8A-EAD7CF23047D}"/>
    <dgm:cxn modelId="{CD357055-14C6-486C-862A-B37D72EB9C0A}" type="presOf" srcId="{9F2E11EB-4904-490C-BD5E-6C3F306C273B}" destId="{F9E14ECC-8B96-4D9C-9FBE-51C0450A9694}" srcOrd="0" destOrd="0" presId="urn:microsoft.com/office/officeart/2005/8/layout/bProcess4"/>
    <dgm:cxn modelId="{44D9634C-AEBE-4593-82AD-F5B47055D983}" type="presOf" srcId="{07F46F2A-E3D1-420C-86FE-39A61DF8E129}" destId="{83C5F203-4554-4B07-99A7-11FC9D39CC10}" srcOrd="0" destOrd="0" presId="urn:microsoft.com/office/officeart/2005/8/layout/bProcess4"/>
    <dgm:cxn modelId="{9B797ADE-2E7C-456F-B036-90A063BB78CD}" type="presOf" srcId="{A17350BC-8E0D-42B4-AD8A-EAD7CF23047D}" destId="{0515CC89-1337-4CBD-AE9F-8703B00496E0}" srcOrd="0" destOrd="0" presId="urn:microsoft.com/office/officeart/2005/8/layout/bProcess4"/>
    <dgm:cxn modelId="{32B5A375-F0B1-4D82-86FA-05B3AFB857EC}" srcId="{6A19C5AF-F2AB-4783-8161-31C31331ACA7}" destId="{07F46F2A-E3D1-420C-86FE-39A61DF8E129}" srcOrd="0" destOrd="0" parTransId="{0027A30D-2415-4961-B26A-A5BDC445B3A2}" sibTransId="{A53787C2-6C37-42BF-BE66-87894FCB0AA3}"/>
    <dgm:cxn modelId="{C63D5813-EC56-434B-BA67-6E5F8200B645}" type="presOf" srcId="{F678A378-B33C-4134-B016-C79B8A86CF68}" destId="{0F36C0D3-62BA-4629-99D1-0CAAF4905F4C}" srcOrd="0" destOrd="0" presId="urn:microsoft.com/office/officeart/2005/8/layout/bProcess4"/>
    <dgm:cxn modelId="{C181B85B-2F1C-4FAA-910B-A7B74C5802C3}" type="presParOf" srcId="{C6E620F6-7B73-44DA-8D21-F60AE297FA24}" destId="{4F2C72D2-AA79-4FEC-A7F1-5328A1638DBD}" srcOrd="0" destOrd="0" presId="urn:microsoft.com/office/officeart/2005/8/layout/bProcess4"/>
    <dgm:cxn modelId="{16C7846E-53FD-4042-A7EF-493DEC00B3B7}" type="presParOf" srcId="{4F2C72D2-AA79-4FEC-A7F1-5328A1638DBD}" destId="{BBB548BA-0BF8-47F2-9A89-E77635654CA8}" srcOrd="0" destOrd="0" presId="urn:microsoft.com/office/officeart/2005/8/layout/bProcess4"/>
    <dgm:cxn modelId="{04AD8669-C9AC-4F28-B649-C94D532D3262}" type="presParOf" srcId="{4F2C72D2-AA79-4FEC-A7F1-5328A1638DBD}" destId="{83C5F203-4554-4B07-99A7-11FC9D39CC10}" srcOrd="1" destOrd="0" presId="urn:microsoft.com/office/officeart/2005/8/layout/bProcess4"/>
    <dgm:cxn modelId="{D41EDC1B-E59F-4C18-A302-D633CA77DB22}" type="presParOf" srcId="{C6E620F6-7B73-44DA-8D21-F60AE297FA24}" destId="{A221C152-C356-4A67-A1DD-63DF97572D27}" srcOrd="1" destOrd="0" presId="urn:microsoft.com/office/officeart/2005/8/layout/bProcess4"/>
    <dgm:cxn modelId="{D75530D3-E836-4B81-B2AB-83EE78B4D494}" type="presParOf" srcId="{C6E620F6-7B73-44DA-8D21-F60AE297FA24}" destId="{FCA65AF7-06E1-4F55-9D43-77A722D61A9C}" srcOrd="2" destOrd="0" presId="urn:microsoft.com/office/officeart/2005/8/layout/bProcess4"/>
    <dgm:cxn modelId="{84764DF5-4E7E-4596-8AF9-56552CEAABA0}" type="presParOf" srcId="{FCA65AF7-06E1-4F55-9D43-77A722D61A9C}" destId="{EC00EB72-639C-409E-BB04-31DA4FF6E8FB}" srcOrd="0" destOrd="0" presId="urn:microsoft.com/office/officeart/2005/8/layout/bProcess4"/>
    <dgm:cxn modelId="{2F2AEB47-7B92-4FA9-A2A6-17EB95ED5A4B}" type="presParOf" srcId="{FCA65AF7-06E1-4F55-9D43-77A722D61A9C}" destId="{C4431D1E-B0B6-41E3-AD4F-1AE1855E1BA1}" srcOrd="1" destOrd="0" presId="urn:microsoft.com/office/officeart/2005/8/layout/bProcess4"/>
    <dgm:cxn modelId="{32130AE3-7857-44C7-BCB3-42B044C32419}" type="presParOf" srcId="{C6E620F6-7B73-44DA-8D21-F60AE297FA24}" destId="{22F23D0F-DA02-4ACF-8C6D-7D631501B0CC}" srcOrd="3" destOrd="0" presId="urn:microsoft.com/office/officeart/2005/8/layout/bProcess4"/>
    <dgm:cxn modelId="{A965ADF4-3A71-4A70-9471-5D062B216CCD}" type="presParOf" srcId="{C6E620F6-7B73-44DA-8D21-F60AE297FA24}" destId="{FF2AA0F0-3928-45A4-AB5B-B4BA8BD3CFC6}" srcOrd="4" destOrd="0" presId="urn:microsoft.com/office/officeart/2005/8/layout/bProcess4"/>
    <dgm:cxn modelId="{8B5CD115-487A-4B11-964A-1B6BA933A897}" type="presParOf" srcId="{FF2AA0F0-3928-45A4-AB5B-B4BA8BD3CFC6}" destId="{CF7B4AC3-D518-4793-BD59-A33E434C2FC0}" srcOrd="0" destOrd="0" presId="urn:microsoft.com/office/officeart/2005/8/layout/bProcess4"/>
    <dgm:cxn modelId="{B2C40282-65A6-4415-8E6A-753F8A61E40D}" type="presParOf" srcId="{FF2AA0F0-3928-45A4-AB5B-B4BA8BD3CFC6}" destId="{CF61E5A6-5616-49C6-ADA3-9F1D575891DD}" srcOrd="1" destOrd="0" presId="urn:microsoft.com/office/officeart/2005/8/layout/bProcess4"/>
    <dgm:cxn modelId="{D4676D71-D468-49C5-B967-F9DC01F0D1D6}" type="presParOf" srcId="{C6E620F6-7B73-44DA-8D21-F60AE297FA24}" destId="{17E2C9F3-EADB-4019-9762-7C0FD96123BD}" srcOrd="5" destOrd="0" presId="urn:microsoft.com/office/officeart/2005/8/layout/bProcess4"/>
    <dgm:cxn modelId="{1A98A577-9769-4D6B-96B9-B3D40441A225}" type="presParOf" srcId="{C6E620F6-7B73-44DA-8D21-F60AE297FA24}" destId="{720BB763-3C48-4918-B83C-ED0484BE3C5F}" srcOrd="6" destOrd="0" presId="urn:microsoft.com/office/officeart/2005/8/layout/bProcess4"/>
    <dgm:cxn modelId="{D632162D-B233-4677-84E0-692A7C4EE04D}" type="presParOf" srcId="{720BB763-3C48-4918-B83C-ED0484BE3C5F}" destId="{1AFBF94F-2B99-49B6-90F6-E6BBA878E773}" srcOrd="0" destOrd="0" presId="urn:microsoft.com/office/officeart/2005/8/layout/bProcess4"/>
    <dgm:cxn modelId="{1EA22582-0BC4-44F5-85E5-62EEE913D0B4}" type="presParOf" srcId="{720BB763-3C48-4918-B83C-ED0484BE3C5F}" destId="{0F36C0D3-62BA-4629-99D1-0CAAF4905F4C}" srcOrd="1" destOrd="0" presId="urn:microsoft.com/office/officeart/2005/8/layout/bProcess4"/>
    <dgm:cxn modelId="{C7D0C4C4-E9FD-4FCD-9460-B96592A8A4F1}" type="presParOf" srcId="{C6E620F6-7B73-44DA-8D21-F60AE297FA24}" destId="{AE129B0E-6D11-4B1B-A6BD-59C23FD4D58B}" srcOrd="7" destOrd="0" presId="urn:microsoft.com/office/officeart/2005/8/layout/bProcess4"/>
    <dgm:cxn modelId="{4666087B-B23C-4216-9BD7-5759222E7A1A}" type="presParOf" srcId="{C6E620F6-7B73-44DA-8D21-F60AE297FA24}" destId="{A437F21F-5D45-439B-890C-345B268A0CE4}" srcOrd="8" destOrd="0" presId="urn:microsoft.com/office/officeart/2005/8/layout/bProcess4"/>
    <dgm:cxn modelId="{88F8F1E5-FF48-4A93-B77E-0C1B344C3160}" type="presParOf" srcId="{A437F21F-5D45-439B-890C-345B268A0CE4}" destId="{7B4220A8-711F-4B5D-B594-131A02741C12}" srcOrd="0" destOrd="0" presId="urn:microsoft.com/office/officeart/2005/8/layout/bProcess4"/>
    <dgm:cxn modelId="{52A22779-3C9E-44AF-BA7F-1DD66763BAEC}" type="presParOf" srcId="{A437F21F-5D45-439B-890C-345B268A0CE4}" destId="{F9E14ECC-8B96-4D9C-9FBE-51C0450A9694}" srcOrd="1" destOrd="0" presId="urn:microsoft.com/office/officeart/2005/8/layout/bProcess4"/>
    <dgm:cxn modelId="{7AC712DF-C079-4C8C-BEEF-964A825588F0}" type="presParOf" srcId="{C6E620F6-7B73-44DA-8D21-F60AE297FA24}" destId="{E6CBB830-3905-4B7D-B97D-38198A15B967}" srcOrd="9" destOrd="0" presId="urn:microsoft.com/office/officeart/2005/8/layout/bProcess4"/>
    <dgm:cxn modelId="{C2C92306-8ACA-4BBE-8AF6-53C01DE57DF2}" type="presParOf" srcId="{C6E620F6-7B73-44DA-8D21-F60AE297FA24}" destId="{E924686C-BC25-438C-A56C-F3271B7238D7}" srcOrd="10" destOrd="0" presId="urn:microsoft.com/office/officeart/2005/8/layout/bProcess4"/>
    <dgm:cxn modelId="{128526CE-6E57-4B9B-837B-D6681C4ACA54}" type="presParOf" srcId="{E924686C-BC25-438C-A56C-F3271B7238D7}" destId="{A5BF5ECD-097D-41FA-8F38-75BA0BC081F1}" srcOrd="0" destOrd="0" presId="urn:microsoft.com/office/officeart/2005/8/layout/bProcess4"/>
    <dgm:cxn modelId="{9CEC029A-FE65-457B-B9E6-4CA109BCA617}" type="presParOf" srcId="{E924686C-BC25-438C-A56C-F3271B7238D7}" destId="{BDF390EB-F0E2-4B0D-B2D3-52ACB63AF036}" srcOrd="1" destOrd="0" presId="urn:microsoft.com/office/officeart/2005/8/layout/bProcess4"/>
    <dgm:cxn modelId="{5F5B8681-00BC-45FB-910D-DDB2FE01BDB9}" type="presParOf" srcId="{C6E620F6-7B73-44DA-8D21-F60AE297FA24}" destId="{7B67AEA6-ACF7-4FA3-9AC3-7E10A121FB1D}" srcOrd="11" destOrd="0" presId="urn:microsoft.com/office/officeart/2005/8/layout/bProcess4"/>
    <dgm:cxn modelId="{51C1F64B-C9F2-47C7-96FA-2E195BA79D05}" type="presParOf" srcId="{C6E620F6-7B73-44DA-8D21-F60AE297FA24}" destId="{92A81A9D-86E9-45FB-9C6D-01D0714C583B}" srcOrd="12" destOrd="0" presId="urn:microsoft.com/office/officeart/2005/8/layout/bProcess4"/>
    <dgm:cxn modelId="{E993EBC3-84FE-435F-8B1D-05FEAF8BDAC2}" type="presParOf" srcId="{92A81A9D-86E9-45FB-9C6D-01D0714C583B}" destId="{53C2740B-AA5B-46A2-A338-7EFE2F6A834F}" srcOrd="0" destOrd="0" presId="urn:microsoft.com/office/officeart/2005/8/layout/bProcess4"/>
    <dgm:cxn modelId="{802DD766-89B4-4CF1-94EA-51E0C7FC9751}" type="presParOf" srcId="{92A81A9D-86E9-45FB-9C6D-01D0714C583B}" destId="{C3B1BC76-BC15-4A7F-9C02-704B04A0CF8C}" srcOrd="1" destOrd="0" presId="urn:microsoft.com/office/officeart/2005/8/layout/bProcess4"/>
    <dgm:cxn modelId="{95B69E17-CA15-4A78-8373-AD2AC12D2D07}" type="presParOf" srcId="{C6E620F6-7B73-44DA-8D21-F60AE297FA24}" destId="{02CFA42E-35D9-4BB2-97F4-C8D6CA4FD886}" srcOrd="13" destOrd="0" presId="urn:microsoft.com/office/officeart/2005/8/layout/bProcess4"/>
    <dgm:cxn modelId="{5B8C6AA0-D2CA-42E0-A105-87B2833A8875}" type="presParOf" srcId="{C6E620F6-7B73-44DA-8D21-F60AE297FA24}" destId="{855CBB41-C04F-49FE-B8C5-7EEA1785D06A}" srcOrd="14" destOrd="0" presId="urn:microsoft.com/office/officeart/2005/8/layout/bProcess4"/>
    <dgm:cxn modelId="{F76CB390-872D-4D64-9152-D3D354D185FB}" type="presParOf" srcId="{855CBB41-C04F-49FE-B8C5-7EEA1785D06A}" destId="{54698919-F1FA-44ED-B930-ABF6747431E0}" srcOrd="0" destOrd="0" presId="urn:microsoft.com/office/officeart/2005/8/layout/bProcess4"/>
    <dgm:cxn modelId="{C07425FD-3504-436C-9310-086263A968D1}" type="presParOf" srcId="{855CBB41-C04F-49FE-B8C5-7EEA1785D06A}" destId="{0386B3AB-9529-4F87-909A-00594F440807}" srcOrd="1" destOrd="0" presId="urn:microsoft.com/office/officeart/2005/8/layout/bProcess4"/>
    <dgm:cxn modelId="{8D0E05F4-FE35-4CE0-AF8A-3CB1F1D0FD49}" type="presParOf" srcId="{C6E620F6-7B73-44DA-8D21-F60AE297FA24}" destId="{0515CC89-1337-4CBD-AE9F-8703B00496E0}" srcOrd="15" destOrd="0" presId="urn:microsoft.com/office/officeart/2005/8/layout/bProcess4"/>
    <dgm:cxn modelId="{281BDC35-4D99-498C-9F23-E24239769A65}" type="presParOf" srcId="{C6E620F6-7B73-44DA-8D21-F60AE297FA24}" destId="{CA1385A0-710E-43C3-AE19-F631B11ECD65}" srcOrd="16" destOrd="0" presId="urn:microsoft.com/office/officeart/2005/8/layout/bProcess4"/>
    <dgm:cxn modelId="{D5343931-CF7F-4C96-924C-C6D3BB02E24D}" type="presParOf" srcId="{CA1385A0-710E-43C3-AE19-F631B11ECD65}" destId="{A1F7F23E-7EAA-4B49-863B-21B8F388880D}" srcOrd="0" destOrd="0" presId="urn:microsoft.com/office/officeart/2005/8/layout/bProcess4"/>
    <dgm:cxn modelId="{AA3A43C2-CEEF-486D-A2C8-9941A3BA7A95}" type="presParOf" srcId="{CA1385A0-710E-43C3-AE19-F631B11ECD65}" destId="{DCC34E2D-67F4-4B33-8B03-D7F598AACABA}" srcOrd="1" destOrd="0" presId="urn:microsoft.com/office/officeart/2005/8/layout/b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21C152-C356-4A67-A1DD-63DF97572D27}">
      <dsp:nvSpPr>
        <dsp:cNvPr id="0" name=""/>
        <dsp:cNvSpPr/>
      </dsp:nvSpPr>
      <dsp:spPr>
        <a:xfrm rot="5400000">
          <a:off x="-379130" y="1151711"/>
          <a:ext cx="1674870" cy="202163"/>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3C5F203-4554-4B07-99A7-11FC9D39CC10}">
      <dsp:nvSpPr>
        <dsp:cNvPr id="0" name=""/>
        <dsp:cNvSpPr/>
      </dsp:nvSpPr>
      <dsp:spPr>
        <a:xfrm>
          <a:off x="4138" y="79823"/>
          <a:ext cx="2246262" cy="13477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0" kern="1200" dirty="0" smtClean="0"/>
            <a:t>1. Diseconomies of scale associated with small size</a:t>
          </a:r>
          <a:endParaRPr lang="en-US" sz="1600" b="0" kern="1200" dirty="0"/>
        </a:p>
      </dsp:txBody>
      <dsp:txXfrm>
        <a:off x="43612" y="119297"/>
        <a:ext cx="2167314" cy="1268809"/>
      </dsp:txXfrm>
    </dsp:sp>
    <dsp:sp modelId="{22F23D0F-DA02-4ACF-8C6D-7D631501B0CC}">
      <dsp:nvSpPr>
        <dsp:cNvPr id="0" name=""/>
        <dsp:cNvSpPr/>
      </dsp:nvSpPr>
      <dsp:spPr>
        <a:xfrm rot="5400000">
          <a:off x="-379130" y="2836409"/>
          <a:ext cx="1674870" cy="202163"/>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4431D1E-B0B6-41E3-AD4F-1AE1855E1BA1}">
      <dsp:nvSpPr>
        <dsp:cNvPr id="0" name=""/>
        <dsp:cNvSpPr/>
      </dsp:nvSpPr>
      <dsp:spPr>
        <a:xfrm>
          <a:off x="4138" y="1764521"/>
          <a:ext cx="2246262" cy="13477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0" kern="1200" dirty="0" smtClean="0"/>
            <a:t>2. Low connectivity (Transport, IT,…)</a:t>
          </a:r>
          <a:endParaRPr lang="en-US" sz="1600" b="0" kern="1200" dirty="0"/>
        </a:p>
      </dsp:txBody>
      <dsp:txXfrm>
        <a:off x="43612" y="1803995"/>
        <a:ext cx="2167314" cy="1268809"/>
      </dsp:txXfrm>
    </dsp:sp>
    <dsp:sp modelId="{17E2C9F3-EADB-4019-9762-7C0FD96123BD}">
      <dsp:nvSpPr>
        <dsp:cNvPr id="0" name=""/>
        <dsp:cNvSpPr/>
      </dsp:nvSpPr>
      <dsp:spPr>
        <a:xfrm>
          <a:off x="463217" y="3678757"/>
          <a:ext cx="2977703" cy="202163"/>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F61E5A6-5616-49C6-ADA3-9F1D575891DD}">
      <dsp:nvSpPr>
        <dsp:cNvPr id="0" name=""/>
        <dsp:cNvSpPr/>
      </dsp:nvSpPr>
      <dsp:spPr>
        <a:xfrm>
          <a:off x="4138" y="3449218"/>
          <a:ext cx="2246262" cy="13477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0" kern="1200" dirty="0" smtClean="0"/>
            <a:t>3. Unfavorable investment climate</a:t>
          </a:r>
          <a:endParaRPr lang="en-US" sz="1600" b="0" kern="1200" dirty="0"/>
        </a:p>
      </dsp:txBody>
      <dsp:txXfrm>
        <a:off x="43612" y="3488692"/>
        <a:ext cx="2167314" cy="1268809"/>
      </dsp:txXfrm>
    </dsp:sp>
    <dsp:sp modelId="{AE129B0E-6D11-4B1B-A6BD-59C23FD4D58B}">
      <dsp:nvSpPr>
        <dsp:cNvPr id="0" name=""/>
        <dsp:cNvSpPr/>
      </dsp:nvSpPr>
      <dsp:spPr>
        <a:xfrm rot="16200000">
          <a:off x="2608398" y="2836409"/>
          <a:ext cx="1674870" cy="202163"/>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F36C0D3-62BA-4629-99D1-0CAAF4905F4C}">
      <dsp:nvSpPr>
        <dsp:cNvPr id="0" name=""/>
        <dsp:cNvSpPr/>
      </dsp:nvSpPr>
      <dsp:spPr>
        <a:xfrm>
          <a:off x="2991668" y="3449218"/>
          <a:ext cx="2246262" cy="13477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0" kern="1200" dirty="0" smtClean="0"/>
            <a:t>4. Energy sector issue</a:t>
          </a:r>
          <a:endParaRPr lang="en-US" sz="1600" b="0" kern="1200" dirty="0"/>
        </a:p>
      </dsp:txBody>
      <dsp:txXfrm>
        <a:off x="3031142" y="3488692"/>
        <a:ext cx="2167314" cy="1268809"/>
      </dsp:txXfrm>
    </dsp:sp>
    <dsp:sp modelId="{E6CBB830-3905-4B7D-B97D-38198A15B967}">
      <dsp:nvSpPr>
        <dsp:cNvPr id="0" name=""/>
        <dsp:cNvSpPr/>
      </dsp:nvSpPr>
      <dsp:spPr>
        <a:xfrm rot="16200000">
          <a:off x="2608398" y="1151711"/>
          <a:ext cx="1674870" cy="202163"/>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9E14ECC-8B96-4D9C-9FBE-51C0450A9694}">
      <dsp:nvSpPr>
        <dsp:cNvPr id="0" name=""/>
        <dsp:cNvSpPr/>
      </dsp:nvSpPr>
      <dsp:spPr>
        <a:xfrm>
          <a:off x="2991668" y="1764521"/>
          <a:ext cx="2246262" cy="13477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0" kern="1200" dirty="0" smtClean="0"/>
            <a:t>5. Dependence on a few economic sectors</a:t>
          </a:r>
          <a:endParaRPr lang="en-US" sz="1600" b="0" kern="1200" dirty="0"/>
        </a:p>
      </dsp:txBody>
      <dsp:txXfrm>
        <a:off x="3031142" y="1803995"/>
        <a:ext cx="2167314" cy="1268809"/>
      </dsp:txXfrm>
    </dsp:sp>
    <dsp:sp modelId="{7B67AEA6-ACF7-4FA3-9AC3-7E10A121FB1D}">
      <dsp:nvSpPr>
        <dsp:cNvPr id="0" name=""/>
        <dsp:cNvSpPr/>
      </dsp:nvSpPr>
      <dsp:spPr>
        <a:xfrm>
          <a:off x="3450747" y="309363"/>
          <a:ext cx="2977703" cy="202163"/>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DF390EB-F0E2-4B0D-B2D3-52ACB63AF036}">
      <dsp:nvSpPr>
        <dsp:cNvPr id="0" name=""/>
        <dsp:cNvSpPr/>
      </dsp:nvSpPr>
      <dsp:spPr>
        <a:xfrm>
          <a:off x="2991668" y="79823"/>
          <a:ext cx="2246262" cy="13477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0" kern="1200" dirty="0" smtClean="0"/>
            <a:t>6. Low competitiveness, low productivity</a:t>
          </a:r>
          <a:endParaRPr lang="en-US" sz="1600" b="0" kern="1200" dirty="0"/>
        </a:p>
      </dsp:txBody>
      <dsp:txXfrm>
        <a:off x="3031142" y="119297"/>
        <a:ext cx="2167314" cy="1268809"/>
      </dsp:txXfrm>
    </dsp:sp>
    <dsp:sp modelId="{02CFA42E-35D9-4BB2-97F4-C8D6CA4FD886}">
      <dsp:nvSpPr>
        <dsp:cNvPr id="0" name=""/>
        <dsp:cNvSpPr/>
      </dsp:nvSpPr>
      <dsp:spPr>
        <a:xfrm rot="5400000">
          <a:off x="5595928" y="1151711"/>
          <a:ext cx="1674870" cy="202163"/>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3B1BC76-BC15-4A7F-9C02-704B04A0CF8C}">
      <dsp:nvSpPr>
        <dsp:cNvPr id="0" name=""/>
        <dsp:cNvSpPr/>
      </dsp:nvSpPr>
      <dsp:spPr>
        <a:xfrm>
          <a:off x="5979198" y="79823"/>
          <a:ext cx="2246262" cy="13477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0" kern="1200" dirty="0" smtClean="0"/>
            <a:t>7. Exposure to external shocks</a:t>
          </a:r>
          <a:endParaRPr lang="en-US" sz="1600" b="0" kern="1200" dirty="0"/>
        </a:p>
      </dsp:txBody>
      <dsp:txXfrm>
        <a:off x="6018672" y="119297"/>
        <a:ext cx="2167314" cy="1268809"/>
      </dsp:txXfrm>
    </dsp:sp>
    <dsp:sp modelId="{0515CC89-1337-4CBD-AE9F-8703B00496E0}">
      <dsp:nvSpPr>
        <dsp:cNvPr id="0" name=""/>
        <dsp:cNvSpPr/>
      </dsp:nvSpPr>
      <dsp:spPr>
        <a:xfrm rot="5400000">
          <a:off x="5595928" y="2836409"/>
          <a:ext cx="1674870" cy="202163"/>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386B3AB-9529-4F87-909A-00594F440807}">
      <dsp:nvSpPr>
        <dsp:cNvPr id="0" name=""/>
        <dsp:cNvSpPr/>
      </dsp:nvSpPr>
      <dsp:spPr>
        <a:xfrm>
          <a:off x="5979198" y="1764521"/>
          <a:ext cx="2246262" cy="13477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0" kern="1200" dirty="0" smtClean="0"/>
            <a:t>8. Vulnerability to Natural Disasters</a:t>
          </a:r>
          <a:endParaRPr lang="en-US" sz="1600" b="0" kern="1200" dirty="0"/>
        </a:p>
      </dsp:txBody>
      <dsp:txXfrm>
        <a:off x="6018672" y="1803995"/>
        <a:ext cx="2167314" cy="1268809"/>
      </dsp:txXfrm>
    </dsp:sp>
    <dsp:sp modelId="{DCC34E2D-67F4-4B33-8B03-D7F598AACABA}">
      <dsp:nvSpPr>
        <dsp:cNvPr id="0" name=""/>
        <dsp:cNvSpPr/>
      </dsp:nvSpPr>
      <dsp:spPr>
        <a:xfrm>
          <a:off x="5979198" y="3449218"/>
          <a:ext cx="2246262" cy="13477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0" kern="1200" dirty="0" smtClean="0"/>
            <a:t>9. Weakening social resilience</a:t>
          </a:r>
          <a:endParaRPr lang="en-US" sz="1600" b="0" kern="1200" dirty="0"/>
        </a:p>
      </dsp:txBody>
      <dsp:txXfrm>
        <a:off x="6018672" y="3488692"/>
        <a:ext cx="2167314" cy="1268809"/>
      </dsp:txXfrm>
    </dsp:sp>
  </dsp:spTree>
</dsp:drawing>
</file>

<file path=ppt/diagrams/layout1.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1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25402" cy="457513"/>
          </a:xfrm>
          <a:prstGeom prst="rect">
            <a:avLst/>
          </a:prstGeom>
        </p:spPr>
        <p:txBody>
          <a:bodyPr vert="horz" lIns="90414" tIns="45207" rIns="90414" bIns="45207" rtlCol="0"/>
          <a:lstStyle>
            <a:lvl1pPr algn="l">
              <a:defRPr sz="1200">
                <a:ea typeface="+mn-ea"/>
                <a:cs typeface="Times New Roman" pitchFamily="18" charset="0"/>
              </a:defRPr>
            </a:lvl1pPr>
          </a:lstStyle>
          <a:p>
            <a:pPr>
              <a:defRPr/>
            </a:pPr>
            <a:endParaRPr lang="en-US"/>
          </a:p>
        </p:txBody>
      </p:sp>
      <p:sp>
        <p:nvSpPr>
          <p:cNvPr id="3" name="Date Placeholder 2"/>
          <p:cNvSpPr>
            <a:spLocks noGrp="1"/>
          </p:cNvSpPr>
          <p:nvPr>
            <p:ph type="dt" sz="quarter" idx="1"/>
          </p:nvPr>
        </p:nvSpPr>
        <p:spPr>
          <a:xfrm>
            <a:off x="3953256" y="1"/>
            <a:ext cx="3025402" cy="457513"/>
          </a:xfrm>
          <a:prstGeom prst="rect">
            <a:avLst/>
          </a:prstGeom>
        </p:spPr>
        <p:txBody>
          <a:bodyPr vert="horz" wrap="square" lIns="90414" tIns="45207" rIns="90414" bIns="45207" numCol="1" anchor="t" anchorCtr="0" compatLnSpc="1">
            <a:prstTxWarp prst="textNoShape">
              <a:avLst/>
            </a:prstTxWarp>
          </a:bodyPr>
          <a:lstStyle>
            <a:lvl1pPr algn="r">
              <a:defRPr sz="1200" smtClean="0"/>
            </a:lvl1pPr>
          </a:lstStyle>
          <a:p>
            <a:pPr>
              <a:defRPr/>
            </a:pPr>
            <a:fld id="{B866541E-0583-4196-823D-0225381A2DD8}" type="datetimeFigureOut">
              <a:rPr lang="en-US"/>
              <a:pPr>
                <a:defRPr/>
              </a:pPr>
              <a:t>3/10/2015</a:t>
            </a:fld>
            <a:endParaRPr lang="en-US"/>
          </a:p>
        </p:txBody>
      </p:sp>
      <p:sp>
        <p:nvSpPr>
          <p:cNvPr id="4" name="Footer Placeholder 3"/>
          <p:cNvSpPr>
            <a:spLocks noGrp="1"/>
          </p:cNvSpPr>
          <p:nvPr>
            <p:ph type="ftr" sz="quarter" idx="2"/>
          </p:nvPr>
        </p:nvSpPr>
        <p:spPr>
          <a:xfrm>
            <a:off x="2" y="8684926"/>
            <a:ext cx="3025402" cy="457513"/>
          </a:xfrm>
          <a:prstGeom prst="rect">
            <a:avLst/>
          </a:prstGeom>
        </p:spPr>
        <p:txBody>
          <a:bodyPr vert="horz" lIns="90414" tIns="45207" rIns="90414" bIns="45207" rtlCol="0" anchor="b"/>
          <a:lstStyle>
            <a:lvl1pPr algn="l">
              <a:defRPr sz="1200">
                <a:ea typeface="+mn-ea"/>
                <a:cs typeface="Times New Roman" pitchFamily="18" charset="0"/>
              </a:defRPr>
            </a:lvl1pPr>
          </a:lstStyle>
          <a:p>
            <a:pPr>
              <a:defRPr/>
            </a:pPr>
            <a:endParaRPr lang="en-US"/>
          </a:p>
        </p:txBody>
      </p:sp>
      <p:sp>
        <p:nvSpPr>
          <p:cNvPr id="5" name="Slide Number Placeholder 4"/>
          <p:cNvSpPr>
            <a:spLocks noGrp="1"/>
          </p:cNvSpPr>
          <p:nvPr>
            <p:ph type="sldNum" sz="quarter" idx="3"/>
          </p:nvPr>
        </p:nvSpPr>
        <p:spPr>
          <a:xfrm>
            <a:off x="3953256" y="8684926"/>
            <a:ext cx="3025402" cy="457513"/>
          </a:xfrm>
          <a:prstGeom prst="rect">
            <a:avLst/>
          </a:prstGeom>
        </p:spPr>
        <p:txBody>
          <a:bodyPr vert="horz" wrap="square" lIns="90414" tIns="45207" rIns="90414" bIns="45207" numCol="1" anchor="b" anchorCtr="0" compatLnSpc="1">
            <a:prstTxWarp prst="textNoShape">
              <a:avLst/>
            </a:prstTxWarp>
          </a:bodyPr>
          <a:lstStyle>
            <a:lvl1pPr algn="r">
              <a:defRPr sz="1200" smtClean="0"/>
            </a:lvl1pPr>
          </a:lstStyle>
          <a:p>
            <a:pPr>
              <a:defRPr/>
            </a:pPr>
            <a:fld id="{70E17467-42D0-4059-B1D5-2686FBBEC8A3}" type="slidenum">
              <a:rPr lang="en-US"/>
              <a:pPr>
                <a:defRPr/>
              </a:pPr>
              <a:t>‹#›</a:t>
            </a:fld>
            <a:endParaRPr lang="en-US"/>
          </a:p>
        </p:txBody>
      </p:sp>
    </p:spTree>
    <p:extLst>
      <p:ext uri="{BB962C8B-B14F-4D97-AF65-F5344CB8AC3E}">
        <p14:creationId xmlns:p14="http://schemas.microsoft.com/office/powerpoint/2010/main" val="20653678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25402" cy="457513"/>
          </a:xfrm>
          <a:prstGeom prst="rect">
            <a:avLst/>
          </a:prstGeom>
        </p:spPr>
        <p:txBody>
          <a:bodyPr vert="horz" lIns="90414" tIns="45207" rIns="90414" bIns="45207" rtlCol="0"/>
          <a:lstStyle>
            <a:lvl1pPr algn="l">
              <a:defRPr sz="1200">
                <a:ea typeface="+mn-ea"/>
                <a:cs typeface="Times New Roman" pitchFamily="18" charset="0"/>
              </a:defRPr>
            </a:lvl1pPr>
          </a:lstStyle>
          <a:p>
            <a:pPr>
              <a:defRPr/>
            </a:pPr>
            <a:endParaRPr lang="en-US"/>
          </a:p>
        </p:txBody>
      </p:sp>
      <p:sp>
        <p:nvSpPr>
          <p:cNvPr id="3" name="Date Placeholder 2"/>
          <p:cNvSpPr>
            <a:spLocks noGrp="1"/>
          </p:cNvSpPr>
          <p:nvPr>
            <p:ph type="dt" idx="1"/>
          </p:nvPr>
        </p:nvSpPr>
        <p:spPr>
          <a:xfrm>
            <a:off x="3953256" y="1"/>
            <a:ext cx="3025402" cy="457513"/>
          </a:xfrm>
          <a:prstGeom prst="rect">
            <a:avLst/>
          </a:prstGeom>
        </p:spPr>
        <p:txBody>
          <a:bodyPr vert="horz" wrap="square" lIns="90414" tIns="45207" rIns="90414" bIns="45207" numCol="1" anchor="t" anchorCtr="0" compatLnSpc="1">
            <a:prstTxWarp prst="textNoShape">
              <a:avLst/>
            </a:prstTxWarp>
          </a:bodyPr>
          <a:lstStyle>
            <a:lvl1pPr algn="r">
              <a:defRPr sz="1200" smtClean="0"/>
            </a:lvl1pPr>
          </a:lstStyle>
          <a:p>
            <a:pPr>
              <a:defRPr/>
            </a:pPr>
            <a:fld id="{38E723DF-D315-4DFF-B8D8-32DEFA8E38A2}" type="datetimeFigureOut">
              <a:rPr lang="en-US"/>
              <a:pPr>
                <a:defRPr/>
              </a:pPr>
              <a:t>3/10/2015</a:t>
            </a:fld>
            <a:endParaRPr lang="en-US"/>
          </a:p>
        </p:txBody>
      </p:sp>
      <p:sp>
        <p:nvSpPr>
          <p:cNvPr id="4" name="Slide Image Placeholder 3"/>
          <p:cNvSpPr>
            <a:spLocks noGrp="1" noRot="1" noChangeAspect="1"/>
          </p:cNvSpPr>
          <p:nvPr>
            <p:ph type="sldImg" idx="2"/>
          </p:nvPr>
        </p:nvSpPr>
        <p:spPr>
          <a:xfrm>
            <a:off x="1203325" y="685800"/>
            <a:ext cx="4573588" cy="3429000"/>
          </a:xfrm>
          <a:prstGeom prst="rect">
            <a:avLst/>
          </a:prstGeom>
          <a:noFill/>
          <a:ln w="12700">
            <a:solidFill>
              <a:prstClr val="black"/>
            </a:solidFill>
          </a:ln>
        </p:spPr>
        <p:txBody>
          <a:bodyPr vert="horz" lIns="90414" tIns="45207" rIns="90414" bIns="45207" rtlCol="0" anchor="ctr"/>
          <a:lstStyle/>
          <a:p>
            <a:pPr lvl="0"/>
            <a:endParaRPr lang="en-US" noProof="0"/>
          </a:p>
        </p:txBody>
      </p:sp>
      <p:sp>
        <p:nvSpPr>
          <p:cNvPr id="5" name="Notes Placeholder 4"/>
          <p:cNvSpPr>
            <a:spLocks noGrp="1"/>
          </p:cNvSpPr>
          <p:nvPr>
            <p:ph type="body" sz="quarter" idx="3"/>
          </p:nvPr>
        </p:nvSpPr>
        <p:spPr>
          <a:xfrm>
            <a:off x="698656" y="4344025"/>
            <a:ext cx="5582926" cy="4114488"/>
          </a:xfrm>
          <a:prstGeom prst="rect">
            <a:avLst/>
          </a:prstGeom>
        </p:spPr>
        <p:txBody>
          <a:bodyPr vert="horz" lIns="90414" tIns="45207" rIns="90414" bIns="45207"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2" y="8684926"/>
            <a:ext cx="3025402" cy="457513"/>
          </a:xfrm>
          <a:prstGeom prst="rect">
            <a:avLst/>
          </a:prstGeom>
        </p:spPr>
        <p:txBody>
          <a:bodyPr vert="horz" lIns="90414" tIns="45207" rIns="90414" bIns="45207" rtlCol="0" anchor="b"/>
          <a:lstStyle>
            <a:lvl1pPr algn="l">
              <a:defRPr sz="1200">
                <a:ea typeface="+mn-ea"/>
                <a:cs typeface="Times New Roman" pitchFamily="18" charset="0"/>
              </a:defRPr>
            </a:lvl1pPr>
          </a:lstStyle>
          <a:p>
            <a:pPr>
              <a:defRPr/>
            </a:pPr>
            <a:endParaRPr lang="en-US"/>
          </a:p>
        </p:txBody>
      </p:sp>
      <p:sp>
        <p:nvSpPr>
          <p:cNvPr id="7" name="Slide Number Placeholder 6"/>
          <p:cNvSpPr>
            <a:spLocks noGrp="1"/>
          </p:cNvSpPr>
          <p:nvPr>
            <p:ph type="sldNum" sz="quarter" idx="5"/>
          </p:nvPr>
        </p:nvSpPr>
        <p:spPr>
          <a:xfrm>
            <a:off x="3953256" y="8684926"/>
            <a:ext cx="3025402" cy="457513"/>
          </a:xfrm>
          <a:prstGeom prst="rect">
            <a:avLst/>
          </a:prstGeom>
        </p:spPr>
        <p:txBody>
          <a:bodyPr vert="horz" wrap="square" lIns="90414" tIns="45207" rIns="90414" bIns="45207" numCol="1" anchor="b" anchorCtr="0" compatLnSpc="1">
            <a:prstTxWarp prst="textNoShape">
              <a:avLst/>
            </a:prstTxWarp>
          </a:bodyPr>
          <a:lstStyle>
            <a:lvl1pPr algn="r">
              <a:defRPr sz="1200" smtClean="0"/>
            </a:lvl1pPr>
          </a:lstStyle>
          <a:p>
            <a:pPr>
              <a:defRPr/>
            </a:pPr>
            <a:fld id="{18201AA7-772B-4425-8278-2BE72B524B4F}" type="slidenum">
              <a:rPr lang="en-US"/>
              <a:pPr>
                <a:defRPr/>
              </a:pPr>
              <a:t>‹#›</a:t>
            </a:fld>
            <a:endParaRPr lang="en-US"/>
          </a:p>
        </p:txBody>
      </p:sp>
    </p:spTree>
    <p:extLst>
      <p:ext uri="{BB962C8B-B14F-4D97-AF65-F5344CB8AC3E}">
        <p14:creationId xmlns:p14="http://schemas.microsoft.com/office/powerpoint/2010/main" val="111855580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0328" indent="-230328" defTabSz="921313">
              <a:buFont typeface="+mj-lt"/>
              <a:buAutoNum type="arabicPeriod"/>
              <a:defRPr/>
            </a:pPr>
            <a:r>
              <a:rPr lang="en-US" baseline="0" dirty="0" smtClean="0"/>
              <a:t>Many small states are major employer in their countries, resulting in high wage bills. In addition, there tends to be capacity constraints in these organizations resulting in wastage.   </a:t>
            </a:r>
            <a:endParaRPr lang="en-US" dirty="0"/>
          </a:p>
          <a:p>
            <a:pPr marL="230328" indent="-230328" defTabSz="921313">
              <a:buFont typeface="+mj-lt"/>
              <a:buAutoNum type="arabicPeriod"/>
              <a:defRPr/>
            </a:pPr>
            <a:r>
              <a:rPr lang="en-US" dirty="0"/>
              <a:t>Small states rely heavily on imports; most are net importers of energy and food. They also import capital goods because of their dependence on imported technologies and other consumer goods resulting in high import bills and as a result high trade deficit.</a:t>
            </a:r>
          </a:p>
          <a:p>
            <a:pPr marL="230328" indent="-230328" defTabSz="921313">
              <a:buFont typeface="+mj-lt"/>
              <a:buAutoNum type="arabicPeriod"/>
              <a:defRPr/>
            </a:pPr>
            <a:r>
              <a:rPr lang="en-US" baseline="0" dirty="0" smtClean="0"/>
              <a:t>Small states are extremely vulnerable to fluctuations in international prices due to their reliance on international trade especially for </a:t>
            </a:r>
            <a:r>
              <a:rPr lang="en-US" dirty="0"/>
              <a:t>food and fuel</a:t>
            </a:r>
            <a:r>
              <a:rPr lang="en-US" baseline="0" dirty="0" smtClean="0"/>
              <a:t>.</a:t>
            </a:r>
            <a:endParaRPr lang="en-US" dirty="0"/>
          </a:p>
          <a:p>
            <a:pPr marL="230328" indent="-230328" defTabSz="921313">
              <a:buFont typeface="+mj-lt"/>
              <a:buAutoNum type="arabicPeriod"/>
              <a:defRPr/>
            </a:pPr>
            <a:r>
              <a:rPr lang="en-US" baseline="0" dirty="0" smtClean="0"/>
              <a:t>Given the size of the countries, many being small islands, small states are highly vulnerable to natural disasters, in the Caribbean, hurricanes are a large contributor to the high debt levels because of lack of buffers and insurance.</a:t>
            </a:r>
            <a:r>
              <a:rPr lang="en-US" dirty="0"/>
              <a:t> On average the cost of natural disasters in small states is approximately 1.9 percent of GDP annually.</a:t>
            </a:r>
          </a:p>
          <a:p>
            <a:pPr marL="230328" indent="-230328" defTabSz="921313">
              <a:buFont typeface="+mj-lt"/>
              <a:buAutoNum type="arabicPeriod"/>
              <a:defRPr/>
            </a:pPr>
            <a:r>
              <a:rPr lang="en-US" baseline="0" dirty="0" smtClean="0"/>
              <a:t>Although Small States rank similar in DB to OS, they account for lower growth performance, which suggests that they face other constrains not measured by this report, this could for example be lack of skills, migration, brain drain,…</a:t>
            </a:r>
          </a:p>
          <a:p>
            <a:pPr marL="230328" indent="-230328" defTabSz="921313">
              <a:buFont typeface="+mj-lt"/>
              <a:buAutoNum type="arabicPeriod"/>
              <a:defRPr/>
            </a:pPr>
            <a:r>
              <a:rPr lang="en-US" baseline="0" dirty="0" smtClean="0"/>
              <a:t>Growth in small states has been low and volatile and has generally been lower than in other developing countries. Growth in small states for the period 2000 to 2012 averaged 3% while the average growth in other developing countries was 4.1% for the same period.</a:t>
            </a:r>
          </a:p>
          <a:p>
            <a:pPr marL="230328" indent="-230328">
              <a:buFont typeface="+mj-lt"/>
              <a:buAutoNum type="arabicPeriod"/>
            </a:pPr>
            <a:r>
              <a:rPr lang="en-US" baseline="0" dirty="0" smtClean="0"/>
              <a:t>Due to cost associate with debt repayment, capital expenditure and spending associated with natural disasters, small states typically have limited fiscal space as revenue and grants prove insufficient to cover these costs.</a:t>
            </a:r>
          </a:p>
          <a:p>
            <a:pPr marL="230328" indent="-230328" defTabSz="921313">
              <a:buFont typeface="+mj-lt"/>
              <a:buAutoNum type="arabicPeriod"/>
              <a:defRPr/>
            </a:pPr>
            <a:r>
              <a:rPr lang="en-US" baseline="0" dirty="0" smtClean="0"/>
              <a:t>Given the openness of the economies of small states, their financial sectors are highly vulnerable due primarily to capital flow and the lack of capacity to conduct proper supervision.</a:t>
            </a:r>
          </a:p>
          <a:p>
            <a:pPr marL="230328" indent="-230328" defTabSz="921313">
              <a:buFontTx/>
              <a:buAutoNum type="arabicPeriod" startAt="9"/>
              <a:defRPr/>
            </a:pPr>
            <a:r>
              <a:rPr lang="en-US" dirty="0">
                <a:solidFill>
                  <a:schemeClr val="bg1"/>
                </a:solidFill>
              </a:rPr>
              <a:t>10 out of the 30 most highly indebted developing countries are in the Caribbean and 7 are other small states [See Annex]</a:t>
            </a:r>
          </a:p>
          <a:p>
            <a:pPr marL="690984" lvl="1" indent="-230328" defTabSz="921313">
              <a:buFont typeface="Arial" pitchFamily="34" charset="0"/>
              <a:buChar char="•"/>
              <a:defRPr/>
            </a:pPr>
            <a:r>
              <a:rPr lang="en-US" dirty="0">
                <a:solidFill>
                  <a:schemeClr val="bg1"/>
                </a:solidFill>
              </a:rPr>
              <a:t>10 most highly indebted Caribbean: Jamaica (147% of GDP), Barbados (116), Grenada (113), St. Kitts and Nevis (89), Antigua and Barbuda (89), St. Lucia (78), Belize (78), Dominica (72), St. Vincent and the Grenadines (70) and Guyana (60).</a:t>
            </a:r>
          </a:p>
          <a:p>
            <a:pPr marL="690984" lvl="1" indent="-230328" defTabSz="921313">
              <a:buFont typeface="Arial" pitchFamily="34" charset="0"/>
              <a:buChar char="•"/>
              <a:defRPr/>
            </a:pPr>
            <a:r>
              <a:rPr lang="en-US" dirty="0">
                <a:solidFill>
                  <a:schemeClr val="bg1"/>
                </a:solidFill>
              </a:rPr>
              <a:t>7 other small states in the list of 30: Cape Verde (103% of GDP), Seychelles (83), Maldives (77), The Gambia (77), Sao Tome and Principe (76), Bhutan (72) and Marshall Islands (60).</a:t>
            </a:r>
          </a:p>
          <a:p>
            <a:endParaRPr lang="en-US" baseline="0" dirty="0" smtClean="0"/>
          </a:p>
        </p:txBody>
      </p:sp>
      <p:sp>
        <p:nvSpPr>
          <p:cNvPr id="4" name="Slide Number Placeholder 3"/>
          <p:cNvSpPr>
            <a:spLocks noGrp="1"/>
          </p:cNvSpPr>
          <p:nvPr>
            <p:ph type="sldNum" sz="quarter" idx="10"/>
          </p:nvPr>
        </p:nvSpPr>
        <p:spPr/>
        <p:txBody>
          <a:bodyPr/>
          <a:lstStyle/>
          <a:p>
            <a:fld id="{643F31F8-47F6-449D-99A4-48193A499091}" type="slidenum">
              <a:rPr lang="en-US" smtClean="0"/>
              <a:t>3</a:t>
            </a:fld>
            <a:endParaRPr lang="en-US"/>
          </a:p>
        </p:txBody>
      </p:sp>
    </p:spTree>
    <p:extLst>
      <p:ext uri="{BB962C8B-B14F-4D97-AF65-F5344CB8AC3E}">
        <p14:creationId xmlns:p14="http://schemas.microsoft.com/office/powerpoint/2010/main" val="17054751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0.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0.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0.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10.xml"/><Relationship Id="rId4" Type="http://schemas.openxmlformats.org/officeDocument/2006/relationships/image" Target="../media/image5.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Light Blue Title Slide">
    <p:spTree>
      <p:nvGrpSpPr>
        <p:cNvPr id="1" name=""/>
        <p:cNvGrpSpPr/>
        <p:nvPr/>
      </p:nvGrpSpPr>
      <p:grpSpPr>
        <a:xfrm>
          <a:off x="0" y="0"/>
          <a:ext cx="0" cy="0"/>
          <a:chOff x="0" y="0"/>
          <a:chExt cx="0" cy="0"/>
        </a:xfrm>
      </p:grpSpPr>
      <p:sp>
        <p:nvSpPr>
          <p:cNvPr id="5" name="Rectangle 5"/>
          <p:cNvSpPr>
            <a:spLocks noChangeArrowheads="1"/>
          </p:cNvSpPr>
          <p:nvPr/>
        </p:nvSpPr>
        <p:spPr bwMode="auto">
          <a:xfrm flipV="1">
            <a:off x="0" y="0"/>
            <a:ext cx="9144000" cy="4479925"/>
          </a:xfrm>
          <a:prstGeom prst="rect">
            <a:avLst/>
          </a:prstGeom>
          <a:solidFill>
            <a:srgbClr val="139AF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115888" indent="-115888">
              <a:spcBef>
                <a:spcPct val="50000"/>
              </a:spcBef>
              <a:buFontTx/>
              <a:buChar char="•"/>
            </a:pPr>
            <a:endParaRPr lang="en-US" sz="1300" b="0"/>
          </a:p>
        </p:txBody>
      </p:sp>
      <p:sp>
        <p:nvSpPr>
          <p:cNvPr id="6" name="Line 1086"/>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Line 1087"/>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Rectangle 1088"/>
          <p:cNvSpPr>
            <a:spLocks noChangeArrowheads="1"/>
          </p:cNvSpPr>
          <p:nvPr/>
        </p:nvSpPr>
        <p:spPr bwMode="auto">
          <a:xfrm>
            <a:off x="484188" y="617538"/>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9" name="Rectangle 1089"/>
          <p:cNvSpPr>
            <a:spLocks noChangeArrowheads="1"/>
          </p:cNvSpPr>
          <p:nvPr/>
        </p:nvSpPr>
        <p:spPr bwMode="auto">
          <a:xfrm>
            <a:off x="484188" y="61753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10" name="Freeform 1098"/>
          <p:cNvSpPr>
            <a:spLocks/>
          </p:cNvSpPr>
          <p:nvPr/>
        </p:nvSpPr>
        <p:spPr bwMode="auto">
          <a:xfrm>
            <a:off x="487363" y="617538"/>
            <a:ext cx="3175" cy="1587"/>
          </a:xfrm>
          <a:custGeom>
            <a:avLst/>
            <a:gdLst>
              <a:gd name="T0" fmla="*/ 0 w 2"/>
              <a:gd name="T1" fmla="*/ 0 h 1587"/>
              <a:gd name="T2" fmla="*/ 3175 w 2"/>
              <a:gd name="T3" fmla="*/ 0 h 1587"/>
              <a:gd name="T4" fmla="*/ 3175 w 2"/>
              <a:gd name="T5" fmla="*/ 0 h 1587"/>
              <a:gd name="T6" fmla="*/ 3175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3175 w 2"/>
              <a:gd name="T35" fmla="*/ 0 h 1587"/>
              <a:gd name="T36" fmla="*/ 3175 w 2"/>
              <a:gd name="T37" fmla="*/ 0 h 1587"/>
              <a:gd name="T38" fmla="*/ 3175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115"/>
          <p:cNvSpPr>
            <a:spLocks/>
          </p:cNvSpPr>
          <p:nvPr/>
        </p:nvSpPr>
        <p:spPr bwMode="auto">
          <a:xfrm>
            <a:off x="458788" y="473075"/>
            <a:ext cx="3175" cy="3175"/>
          </a:xfrm>
          <a:custGeom>
            <a:avLst/>
            <a:gdLst>
              <a:gd name="T0" fmla="*/ 0 w 2"/>
              <a:gd name="T1" fmla="*/ 3175 h 2"/>
              <a:gd name="T2" fmla="*/ 0 w 2"/>
              <a:gd name="T3" fmla="*/ 3175 h 2"/>
              <a:gd name="T4" fmla="*/ 0 w 2"/>
              <a:gd name="T5" fmla="*/ 3175 h 2"/>
              <a:gd name="T6" fmla="*/ 0 w 2"/>
              <a:gd name="T7" fmla="*/ 3175 h 2"/>
              <a:gd name="T8" fmla="*/ 0 w 2"/>
              <a:gd name="T9" fmla="*/ 3175 h 2"/>
              <a:gd name="T10" fmla="*/ 0 w 2"/>
              <a:gd name="T11" fmla="*/ 3175 h 2"/>
              <a:gd name="T12" fmla="*/ 3175 w 2"/>
              <a:gd name="T13" fmla="*/ 3175 h 2"/>
              <a:gd name="T14" fmla="*/ 3175 w 2"/>
              <a:gd name="T15" fmla="*/ 3175 h 2"/>
              <a:gd name="T16" fmla="*/ 3175 w 2"/>
              <a:gd name="T17" fmla="*/ 0 h 2"/>
              <a:gd name="T18" fmla="*/ 0 w 2"/>
              <a:gd name="T19" fmla="*/ 3175 h 2"/>
              <a:gd name="T20" fmla="*/ 0 w 2"/>
              <a:gd name="T21" fmla="*/ 3175 h 2"/>
              <a:gd name="T22" fmla="*/ 0 w 2"/>
              <a:gd name="T23" fmla="*/ 3175 h 2"/>
              <a:gd name="T24" fmla="*/ 0 w 2"/>
              <a:gd name="T25" fmla="*/ 3175 h 2"/>
              <a:gd name="T26" fmla="*/ 0 w 2"/>
              <a:gd name="T27" fmla="*/ 3175 h 2"/>
              <a:gd name="T28" fmla="*/ 3175 w 2"/>
              <a:gd name="T29" fmla="*/ 3175 h 2"/>
              <a:gd name="T30" fmla="*/ 3175 w 2"/>
              <a:gd name="T31" fmla="*/ 3175 h 2"/>
              <a:gd name="T32" fmla="*/ 3175 w 2"/>
              <a:gd name="T33" fmla="*/ 3175 h 2"/>
              <a:gd name="T34" fmla="*/ 3175 w 2"/>
              <a:gd name="T35" fmla="*/ 3175 h 2"/>
              <a:gd name="T36" fmla="*/ 3175 w 2"/>
              <a:gd name="T37" fmla="*/ 3175 h 2"/>
              <a:gd name="T38" fmla="*/ 3175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3175 w 2"/>
              <a:gd name="T55" fmla="*/ 3175 h 2"/>
              <a:gd name="T56" fmla="*/ 0 w 2"/>
              <a:gd name="T57" fmla="*/ 3175 h 2"/>
              <a:gd name="T58" fmla="*/ 3175 w 2"/>
              <a:gd name="T59" fmla="*/ 3175 h 2"/>
              <a:gd name="T60" fmla="*/ 3175 w 2"/>
              <a:gd name="T61" fmla="*/ 3175 h 2"/>
              <a:gd name="T62" fmla="*/ 3175 w 2"/>
              <a:gd name="T63" fmla="*/ 3175 h 2"/>
              <a:gd name="T64" fmla="*/ 0 w 2"/>
              <a:gd name="T65" fmla="*/ 3175 h 2"/>
              <a:gd name="T66" fmla="*/ 0 w 2"/>
              <a:gd name="T67" fmla="*/ 3175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20"/>
          <p:cNvSpPr>
            <a:spLocks/>
          </p:cNvSpPr>
          <p:nvPr/>
        </p:nvSpPr>
        <p:spPr bwMode="auto">
          <a:xfrm>
            <a:off x="458788" y="463550"/>
            <a:ext cx="3175" cy="3175"/>
          </a:xfrm>
          <a:custGeom>
            <a:avLst/>
            <a:gdLst>
              <a:gd name="T0" fmla="*/ 0 w 2"/>
              <a:gd name="T1" fmla="*/ 0 h 2"/>
              <a:gd name="T2" fmla="*/ 0 w 2"/>
              <a:gd name="T3" fmla="*/ 3175 h 2"/>
              <a:gd name="T4" fmla="*/ 0 w 2"/>
              <a:gd name="T5" fmla="*/ 3175 h 2"/>
              <a:gd name="T6" fmla="*/ 0 w 2"/>
              <a:gd name="T7" fmla="*/ 3175 h 2"/>
              <a:gd name="T8" fmla="*/ 3175 w 2"/>
              <a:gd name="T9" fmla="*/ 3175 h 2"/>
              <a:gd name="T10" fmla="*/ 3175 w 2"/>
              <a:gd name="T11" fmla="*/ 0 h 2"/>
              <a:gd name="T12" fmla="*/ 3175 w 2"/>
              <a:gd name="T13" fmla="*/ 0 h 2"/>
              <a:gd name="T14" fmla="*/ 3175 w 2"/>
              <a:gd name="T15" fmla="*/ 0 h 2"/>
              <a:gd name="T16" fmla="*/ 0 w 2"/>
              <a:gd name="T17" fmla="*/ 0 h 2"/>
              <a:gd name="T18" fmla="*/ 0 w 2"/>
              <a:gd name="T19" fmla="*/ 3175 h 2"/>
              <a:gd name="T20" fmla="*/ 0 w 2"/>
              <a:gd name="T21" fmla="*/ 3175 h 2"/>
              <a:gd name="T22" fmla="*/ 3175 w 2"/>
              <a:gd name="T23" fmla="*/ 0 h 2"/>
              <a:gd name="T24" fmla="*/ 3175 w 2"/>
              <a:gd name="T25" fmla="*/ 0 h 2"/>
              <a:gd name="T26" fmla="*/ 3175 w 2"/>
              <a:gd name="T27" fmla="*/ 0 h 2"/>
              <a:gd name="T28" fmla="*/ 3175 w 2"/>
              <a:gd name="T29" fmla="*/ 3175 h 2"/>
              <a:gd name="T30" fmla="*/ 0 w 2"/>
              <a:gd name="T31" fmla="*/ 3175 h 2"/>
              <a:gd name="T32" fmla="*/ 0 w 2"/>
              <a:gd name="T33" fmla="*/ 3175 h 2"/>
              <a:gd name="T34" fmla="*/ 0 w 2"/>
              <a:gd name="T35" fmla="*/ 3175 h 2"/>
              <a:gd name="T36" fmla="*/ 0 w 2"/>
              <a:gd name="T37" fmla="*/ 3175 h 2"/>
              <a:gd name="T38" fmla="*/ 0 w 2"/>
              <a:gd name="T39" fmla="*/ 3175 h 2"/>
              <a:gd name="T40" fmla="*/ 0 w 2"/>
              <a:gd name="T41" fmla="*/ 3175 h 2"/>
              <a:gd name="T42" fmla="*/ 0 w 2"/>
              <a:gd name="T43" fmla="*/ 3175 h 2"/>
              <a:gd name="T44" fmla="*/ 0 w 2"/>
              <a:gd name="T45" fmla="*/ 3175 h 2"/>
              <a:gd name="T46" fmla="*/ 3175 w 2"/>
              <a:gd name="T47" fmla="*/ 3175 h 2"/>
              <a:gd name="T48" fmla="*/ 0 w 2"/>
              <a:gd name="T49" fmla="*/ 3175 h 2"/>
              <a:gd name="T50" fmla="*/ 0 w 2"/>
              <a:gd name="T51" fmla="*/ 3175 h 2"/>
              <a:gd name="T52" fmla="*/ 3175 w 2"/>
              <a:gd name="T53" fmla="*/ 3175 h 2"/>
              <a:gd name="T54" fmla="*/ 3175 w 2"/>
              <a:gd name="T55" fmla="*/ 3175 h 2"/>
              <a:gd name="T56" fmla="*/ 3175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134"/>
          <p:cNvSpPr>
            <a:spLocks/>
          </p:cNvSpPr>
          <p:nvPr/>
        </p:nvSpPr>
        <p:spPr bwMode="auto">
          <a:xfrm>
            <a:off x="703263" y="514350"/>
            <a:ext cx="3175" cy="6350"/>
          </a:xfrm>
          <a:custGeom>
            <a:avLst/>
            <a:gdLst>
              <a:gd name="T0" fmla="*/ 3175 w 2"/>
              <a:gd name="T1" fmla="*/ 6350 h 4"/>
              <a:gd name="T2" fmla="*/ 3175 w 2"/>
              <a:gd name="T3" fmla="*/ 6350 h 4"/>
              <a:gd name="T4" fmla="*/ 3175 w 2"/>
              <a:gd name="T5" fmla="*/ 6350 h 4"/>
              <a:gd name="T6" fmla="*/ 3175 w 2"/>
              <a:gd name="T7" fmla="*/ 3175 h 4"/>
              <a:gd name="T8" fmla="*/ 3175 w 2"/>
              <a:gd name="T9" fmla="*/ 0 h 4"/>
              <a:gd name="T10" fmla="*/ 3175 w 2"/>
              <a:gd name="T11" fmla="*/ 0 h 4"/>
              <a:gd name="T12" fmla="*/ 3175 w 2"/>
              <a:gd name="T13" fmla="*/ 0 h 4"/>
              <a:gd name="T14" fmla="*/ 0 w 2"/>
              <a:gd name="T15" fmla="*/ 3175 h 4"/>
              <a:gd name="T16" fmla="*/ 3175 w 2"/>
              <a:gd name="T17" fmla="*/ 6350 h 4"/>
              <a:gd name="T18" fmla="*/ 3175 w 2"/>
              <a:gd name="T19" fmla="*/ 3175 h 4"/>
              <a:gd name="T20" fmla="*/ 3175 w 2"/>
              <a:gd name="T21" fmla="*/ 3175 h 4"/>
              <a:gd name="T22" fmla="*/ 3175 w 2"/>
              <a:gd name="T23" fmla="*/ 0 h 4"/>
              <a:gd name="T24" fmla="*/ 3175 w 2"/>
              <a:gd name="T25" fmla="*/ 3175 h 4"/>
              <a:gd name="T26" fmla="*/ 3175 w 2"/>
              <a:gd name="T27" fmla="*/ 3175 h 4"/>
              <a:gd name="T28" fmla="*/ 3175 w 2"/>
              <a:gd name="T29" fmla="*/ 3175 h 4"/>
              <a:gd name="T30" fmla="*/ 3175 w 2"/>
              <a:gd name="T31" fmla="*/ 3175 h 4"/>
              <a:gd name="T32" fmla="*/ 3175 w 2"/>
              <a:gd name="T33" fmla="*/ 3175 h 4"/>
              <a:gd name="T34" fmla="*/ 3175 w 2"/>
              <a:gd name="T35" fmla="*/ 3175 h 4"/>
              <a:gd name="T36" fmla="*/ 3175 w 2"/>
              <a:gd name="T37" fmla="*/ 3175 h 4"/>
              <a:gd name="T38" fmla="*/ 3175 w 2"/>
              <a:gd name="T39" fmla="*/ 3175 h 4"/>
              <a:gd name="T40" fmla="*/ 3175 w 2"/>
              <a:gd name="T41" fmla="*/ 3175 h 4"/>
              <a:gd name="T42" fmla="*/ 3175 w 2"/>
              <a:gd name="T43" fmla="*/ 3175 h 4"/>
              <a:gd name="T44" fmla="*/ 3175 w 2"/>
              <a:gd name="T45" fmla="*/ 3175 h 4"/>
              <a:gd name="T46" fmla="*/ 3175 w 2"/>
              <a:gd name="T47" fmla="*/ 3175 h 4"/>
              <a:gd name="T48" fmla="*/ 3175 w 2"/>
              <a:gd name="T49" fmla="*/ 3175 h 4"/>
              <a:gd name="T50" fmla="*/ 3175 w 2"/>
              <a:gd name="T51" fmla="*/ 3175 h 4"/>
              <a:gd name="T52" fmla="*/ 0 w 2"/>
              <a:gd name="T53" fmla="*/ 3175 h 4"/>
              <a:gd name="T54" fmla="*/ 3175 w 2"/>
              <a:gd name="T55" fmla="*/ 6350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141"/>
          <p:cNvSpPr>
            <a:spLocks/>
          </p:cNvSpPr>
          <p:nvPr/>
        </p:nvSpPr>
        <p:spPr bwMode="auto">
          <a:xfrm>
            <a:off x="706438" y="479425"/>
            <a:ext cx="1587" cy="6350"/>
          </a:xfrm>
          <a:custGeom>
            <a:avLst/>
            <a:gdLst>
              <a:gd name="T0" fmla="*/ 0 w 1587"/>
              <a:gd name="T1" fmla="*/ 6350 h 4"/>
              <a:gd name="T2" fmla="*/ 0 w 1587"/>
              <a:gd name="T3" fmla="*/ 3175 h 4"/>
              <a:gd name="T4" fmla="*/ 0 w 1587"/>
              <a:gd name="T5" fmla="*/ 0 h 4"/>
              <a:gd name="T6" fmla="*/ 0 w 1587"/>
              <a:gd name="T7" fmla="*/ 0 h 4"/>
              <a:gd name="T8" fmla="*/ 0 w 1587"/>
              <a:gd name="T9" fmla="*/ 3175 h 4"/>
              <a:gd name="T10" fmla="*/ 0 w 1587"/>
              <a:gd name="T11" fmla="*/ 3175 h 4"/>
              <a:gd name="T12" fmla="*/ 0 w 1587"/>
              <a:gd name="T13" fmla="*/ 6350 h 4"/>
              <a:gd name="T14" fmla="*/ 0 w 1587"/>
              <a:gd name="T15" fmla="*/ 3175 h 4"/>
              <a:gd name="T16" fmla="*/ 0 w 1587"/>
              <a:gd name="T17" fmla="*/ 3175 h 4"/>
              <a:gd name="T18" fmla="*/ 0 w 1587"/>
              <a:gd name="T19" fmla="*/ 3175 h 4"/>
              <a:gd name="T20" fmla="*/ 0 w 1587"/>
              <a:gd name="T21" fmla="*/ 3175 h 4"/>
              <a:gd name="T22" fmla="*/ 0 w 1587"/>
              <a:gd name="T23" fmla="*/ 3175 h 4"/>
              <a:gd name="T24" fmla="*/ 0 w 1587"/>
              <a:gd name="T25" fmla="*/ 3175 h 4"/>
              <a:gd name="T26" fmla="*/ 0 w 1587"/>
              <a:gd name="T27" fmla="*/ 3175 h 4"/>
              <a:gd name="T28" fmla="*/ 0 w 1587"/>
              <a:gd name="T29" fmla="*/ 6350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148"/>
          <p:cNvSpPr>
            <a:spLocks/>
          </p:cNvSpPr>
          <p:nvPr/>
        </p:nvSpPr>
        <p:spPr bwMode="auto">
          <a:xfrm>
            <a:off x="693738" y="460375"/>
            <a:ext cx="3175" cy="3175"/>
          </a:xfrm>
          <a:custGeom>
            <a:avLst/>
            <a:gdLst>
              <a:gd name="T0" fmla="*/ 3175 w 2"/>
              <a:gd name="T1" fmla="*/ 3175 h 2"/>
              <a:gd name="T2" fmla="*/ 3175 w 2"/>
              <a:gd name="T3" fmla="*/ 0 h 2"/>
              <a:gd name="T4" fmla="*/ 3175 w 2"/>
              <a:gd name="T5" fmla="*/ 0 h 2"/>
              <a:gd name="T6" fmla="*/ 3175 w 2"/>
              <a:gd name="T7" fmla="*/ 0 h 2"/>
              <a:gd name="T8" fmla="*/ 3175 w 2"/>
              <a:gd name="T9" fmla="*/ 0 h 2"/>
              <a:gd name="T10" fmla="*/ 0 w 2"/>
              <a:gd name="T11" fmla="*/ 0 h 2"/>
              <a:gd name="T12" fmla="*/ 0 w 2"/>
              <a:gd name="T13" fmla="*/ 0 h 2"/>
              <a:gd name="T14" fmla="*/ 0 w 2"/>
              <a:gd name="T15" fmla="*/ 3175 h 2"/>
              <a:gd name="T16" fmla="*/ 0 w 2"/>
              <a:gd name="T17" fmla="*/ 3175 h 2"/>
              <a:gd name="T18" fmla="*/ 0 w 2"/>
              <a:gd name="T19" fmla="*/ 3175 h 2"/>
              <a:gd name="T20" fmla="*/ 3175 w 2"/>
              <a:gd name="T21" fmla="*/ 3175 h 2"/>
              <a:gd name="T22" fmla="*/ 3175 w 2"/>
              <a:gd name="T23" fmla="*/ 3175 h 2"/>
              <a:gd name="T24" fmla="*/ 3175 w 2"/>
              <a:gd name="T25" fmla="*/ 0 h 2"/>
              <a:gd name="T26" fmla="*/ 3175 w 2"/>
              <a:gd name="T27" fmla="*/ 0 h 2"/>
              <a:gd name="T28" fmla="*/ 3175 w 2"/>
              <a:gd name="T29" fmla="*/ 0 h 2"/>
              <a:gd name="T30" fmla="*/ 0 w 2"/>
              <a:gd name="T31" fmla="*/ 3175 h 2"/>
              <a:gd name="T32" fmla="*/ 3175 w 2"/>
              <a:gd name="T33" fmla="*/ 3175 h 2"/>
              <a:gd name="T34" fmla="*/ 3175 w 2"/>
              <a:gd name="T35" fmla="*/ 0 h 2"/>
              <a:gd name="T36" fmla="*/ 0 w 2"/>
              <a:gd name="T37" fmla="*/ 3175 h 2"/>
              <a:gd name="T38" fmla="*/ 3175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0 w 2"/>
              <a:gd name="T55" fmla="*/ 3175 h 2"/>
              <a:gd name="T56" fmla="*/ 0 w 2"/>
              <a:gd name="T57" fmla="*/ 3175 h 2"/>
              <a:gd name="T58" fmla="*/ 3175 w 2"/>
              <a:gd name="T59" fmla="*/ 3175 h 2"/>
              <a:gd name="T60" fmla="*/ 3175 w 2"/>
              <a:gd name="T61" fmla="*/ 3175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150"/>
          <p:cNvSpPr>
            <a:spLocks/>
          </p:cNvSpPr>
          <p:nvPr/>
        </p:nvSpPr>
        <p:spPr bwMode="auto">
          <a:xfrm>
            <a:off x="684213" y="447675"/>
            <a:ext cx="1587" cy="3175"/>
          </a:xfrm>
          <a:custGeom>
            <a:avLst/>
            <a:gdLst>
              <a:gd name="T0" fmla="*/ 0 w 1587"/>
              <a:gd name="T1" fmla="*/ 3175 h 2"/>
              <a:gd name="T2" fmla="*/ 0 w 1587"/>
              <a:gd name="T3" fmla="*/ 0 h 2"/>
              <a:gd name="T4" fmla="*/ 0 w 1587"/>
              <a:gd name="T5" fmla="*/ 3175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Freeform 1152"/>
          <p:cNvSpPr>
            <a:spLocks/>
          </p:cNvSpPr>
          <p:nvPr/>
        </p:nvSpPr>
        <p:spPr bwMode="auto">
          <a:xfrm>
            <a:off x="684213" y="447675"/>
            <a:ext cx="3175" cy="3175"/>
          </a:xfrm>
          <a:custGeom>
            <a:avLst/>
            <a:gdLst>
              <a:gd name="T0" fmla="*/ 3175 w 2"/>
              <a:gd name="T1" fmla="*/ 0 h 2"/>
              <a:gd name="T2" fmla="*/ 0 w 2"/>
              <a:gd name="T3" fmla="*/ 0 h 2"/>
              <a:gd name="T4" fmla="*/ 0 w 2"/>
              <a:gd name="T5" fmla="*/ 0 h 2"/>
              <a:gd name="T6" fmla="*/ 0 w 2"/>
              <a:gd name="T7" fmla="*/ 0 h 2"/>
              <a:gd name="T8" fmla="*/ 0 w 2"/>
              <a:gd name="T9" fmla="*/ 3175 h 2"/>
              <a:gd name="T10" fmla="*/ 3175 w 2"/>
              <a:gd name="T11" fmla="*/ 3175 h 2"/>
              <a:gd name="T12" fmla="*/ 3175 w 2"/>
              <a:gd name="T13" fmla="*/ 0 h 2"/>
              <a:gd name="T14" fmla="*/ 0 w 2"/>
              <a:gd name="T15" fmla="*/ 0 h 2"/>
              <a:gd name="T16" fmla="*/ 0 w 2"/>
              <a:gd name="T17" fmla="*/ 0 h 2"/>
              <a:gd name="T18" fmla="*/ 0 w 2"/>
              <a:gd name="T19" fmla="*/ 0 h 2"/>
              <a:gd name="T20" fmla="*/ 0 w 2"/>
              <a:gd name="T21" fmla="*/ 3175 h 2"/>
              <a:gd name="T22" fmla="*/ 3175 w 2"/>
              <a:gd name="T23" fmla="*/ 3175 h 2"/>
              <a:gd name="T24" fmla="*/ 3175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 name="Freeform 1154"/>
          <p:cNvSpPr>
            <a:spLocks/>
          </p:cNvSpPr>
          <p:nvPr/>
        </p:nvSpPr>
        <p:spPr bwMode="auto">
          <a:xfrm>
            <a:off x="665163" y="434975"/>
            <a:ext cx="3175" cy="1588"/>
          </a:xfrm>
          <a:custGeom>
            <a:avLst/>
            <a:gdLst>
              <a:gd name="T0" fmla="*/ 3175 w 2"/>
              <a:gd name="T1" fmla="*/ 0 h 1588"/>
              <a:gd name="T2" fmla="*/ 0 w 2"/>
              <a:gd name="T3" fmla="*/ 0 h 1588"/>
              <a:gd name="T4" fmla="*/ 3175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 name="Freeform 1156"/>
          <p:cNvSpPr>
            <a:spLocks/>
          </p:cNvSpPr>
          <p:nvPr/>
        </p:nvSpPr>
        <p:spPr bwMode="auto">
          <a:xfrm>
            <a:off x="665163" y="431800"/>
            <a:ext cx="3175" cy="3175"/>
          </a:xfrm>
          <a:custGeom>
            <a:avLst/>
            <a:gdLst>
              <a:gd name="T0" fmla="*/ 3175 w 2"/>
              <a:gd name="T1" fmla="*/ 3175 h 2"/>
              <a:gd name="T2" fmla="*/ 0 w 2"/>
              <a:gd name="T3" fmla="*/ 0 h 2"/>
              <a:gd name="T4" fmla="*/ 0 w 2"/>
              <a:gd name="T5" fmla="*/ 0 h 2"/>
              <a:gd name="T6" fmla="*/ 0 w 2"/>
              <a:gd name="T7" fmla="*/ 3175 h 2"/>
              <a:gd name="T8" fmla="*/ 3175 w 2"/>
              <a:gd name="T9" fmla="*/ 3175 h 2"/>
              <a:gd name="T10" fmla="*/ 3175 w 2"/>
              <a:gd name="T11" fmla="*/ 3175 h 2"/>
              <a:gd name="T12" fmla="*/ 3175 w 2"/>
              <a:gd name="T13" fmla="*/ 3175 h 2"/>
              <a:gd name="T14" fmla="*/ 0 w 2"/>
              <a:gd name="T15" fmla="*/ 0 h 2"/>
              <a:gd name="T16" fmla="*/ 0 w 2"/>
              <a:gd name="T17" fmla="*/ 0 h 2"/>
              <a:gd name="T18" fmla="*/ 0 w 2"/>
              <a:gd name="T19" fmla="*/ 3175 h 2"/>
              <a:gd name="T20" fmla="*/ 3175 w 2"/>
              <a:gd name="T21" fmla="*/ 3175 h 2"/>
              <a:gd name="T22" fmla="*/ 3175 w 2"/>
              <a:gd name="T23" fmla="*/ 3175 h 2"/>
              <a:gd name="T24" fmla="*/ 3175 w 2"/>
              <a:gd name="T25" fmla="*/ 3175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 name="Freeform 1163"/>
          <p:cNvSpPr>
            <a:spLocks/>
          </p:cNvSpPr>
          <p:nvPr/>
        </p:nvSpPr>
        <p:spPr bwMode="auto">
          <a:xfrm>
            <a:off x="611188" y="415925"/>
            <a:ext cx="6350" cy="3175"/>
          </a:xfrm>
          <a:custGeom>
            <a:avLst/>
            <a:gdLst>
              <a:gd name="T0" fmla="*/ 3175 w 4"/>
              <a:gd name="T1" fmla="*/ 3175 h 2"/>
              <a:gd name="T2" fmla="*/ 3175 w 4"/>
              <a:gd name="T3" fmla="*/ 3175 h 2"/>
              <a:gd name="T4" fmla="*/ 6350 w 4"/>
              <a:gd name="T5" fmla="*/ 3175 h 2"/>
              <a:gd name="T6" fmla="*/ 6350 w 4"/>
              <a:gd name="T7" fmla="*/ 0 h 2"/>
              <a:gd name="T8" fmla="*/ 6350 w 4"/>
              <a:gd name="T9" fmla="*/ 0 h 2"/>
              <a:gd name="T10" fmla="*/ 3175 w 4"/>
              <a:gd name="T11" fmla="*/ 0 h 2"/>
              <a:gd name="T12" fmla="*/ 3175 w 4"/>
              <a:gd name="T13" fmla="*/ 0 h 2"/>
              <a:gd name="T14" fmla="*/ 0 w 4"/>
              <a:gd name="T15" fmla="*/ 3175 h 2"/>
              <a:gd name="T16" fmla="*/ 3175 w 4"/>
              <a:gd name="T17" fmla="*/ 3175 h 2"/>
              <a:gd name="T18" fmla="*/ 3175 w 4"/>
              <a:gd name="T19" fmla="*/ 0 h 2"/>
              <a:gd name="T20" fmla="*/ 6350 w 4"/>
              <a:gd name="T21" fmla="*/ 3175 h 2"/>
              <a:gd name="T22" fmla="*/ 6350 w 4"/>
              <a:gd name="T23" fmla="*/ 0 h 2"/>
              <a:gd name="T24" fmla="*/ 6350 w 4"/>
              <a:gd name="T25" fmla="*/ 0 h 2"/>
              <a:gd name="T26" fmla="*/ 3175 w 4"/>
              <a:gd name="T27" fmla="*/ 0 h 2"/>
              <a:gd name="T28" fmla="*/ 3175 w 4"/>
              <a:gd name="T29" fmla="*/ 0 h 2"/>
              <a:gd name="T30" fmla="*/ 0 w 4"/>
              <a:gd name="T31" fmla="*/ 0 h 2"/>
              <a:gd name="T32" fmla="*/ 3175 w 4"/>
              <a:gd name="T33" fmla="*/ 3175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 name="Freeform 1172"/>
          <p:cNvSpPr>
            <a:spLocks/>
          </p:cNvSpPr>
          <p:nvPr/>
        </p:nvSpPr>
        <p:spPr bwMode="auto">
          <a:xfrm>
            <a:off x="582613" y="476250"/>
            <a:ext cx="3175" cy="3175"/>
          </a:xfrm>
          <a:custGeom>
            <a:avLst/>
            <a:gdLst>
              <a:gd name="T0" fmla="*/ 0 w 2"/>
              <a:gd name="T1" fmla="*/ 3175 h 2"/>
              <a:gd name="T2" fmla="*/ 0 w 2"/>
              <a:gd name="T3" fmla="*/ 3175 h 2"/>
              <a:gd name="T4" fmla="*/ 3175 w 2"/>
              <a:gd name="T5" fmla="*/ 3175 h 2"/>
              <a:gd name="T6" fmla="*/ 0 w 2"/>
              <a:gd name="T7" fmla="*/ 0 h 2"/>
              <a:gd name="T8" fmla="*/ 0 w 2"/>
              <a:gd name="T9" fmla="*/ 0 h 2"/>
              <a:gd name="T10" fmla="*/ 0 w 2"/>
              <a:gd name="T11" fmla="*/ 0 h 2"/>
              <a:gd name="T12" fmla="*/ 0 w 2"/>
              <a:gd name="T13" fmla="*/ 3175 h 2"/>
              <a:gd name="T14" fmla="*/ 0 w 2"/>
              <a:gd name="T15" fmla="*/ 3175 h 2"/>
              <a:gd name="T16" fmla="*/ 0 w 2"/>
              <a:gd name="T17" fmla="*/ 3175 h 2"/>
              <a:gd name="T18" fmla="*/ 0 w 2"/>
              <a:gd name="T19" fmla="*/ 3175 h 2"/>
              <a:gd name="T20" fmla="*/ 0 w 2"/>
              <a:gd name="T21" fmla="*/ 3175 h 2"/>
              <a:gd name="T22" fmla="*/ 0 w 2"/>
              <a:gd name="T23" fmla="*/ 3175 h 2"/>
              <a:gd name="T24" fmla="*/ 0 w 2"/>
              <a:gd name="T25" fmla="*/ 3175 h 2"/>
              <a:gd name="T26" fmla="*/ 0 w 2"/>
              <a:gd name="T27" fmla="*/ 3175 h 2"/>
              <a:gd name="T28" fmla="*/ 0 w 2"/>
              <a:gd name="T29" fmla="*/ 3175 h 2"/>
              <a:gd name="T30" fmla="*/ 0 w 2"/>
              <a:gd name="T31" fmla="*/ 3175 h 2"/>
              <a:gd name="T32" fmla="*/ 0 w 2"/>
              <a:gd name="T33" fmla="*/ 3175 h 2"/>
              <a:gd name="T34" fmla="*/ 0 w 2"/>
              <a:gd name="T35" fmla="*/ 3175 h 2"/>
              <a:gd name="T36" fmla="*/ 0 w 2"/>
              <a:gd name="T37" fmla="*/ 3175 h 2"/>
              <a:gd name="T38" fmla="*/ 0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0 w 2"/>
              <a:gd name="T55" fmla="*/ 3175 h 2"/>
              <a:gd name="T56" fmla="*/ 0 w 2"/>
              <a:gd name="T57" fmla="*/ 3175 h 2"/>
              <a:gd name="T58" fmla="*/ 0 w 2"/>
              <a:gd name="T59" fmla="*/ 3175 h 2"/>
              <a:gd name="T60" fmla="*/ 0 w 2"/>
              <a:gd name="T61" fmla="*/ 3175 h 2"/>
              <a:gd name="T62" fmla="*/ 0 w 2"/>
              <a:gd name="T63" fmla="*/ 3175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 name="Freeform 1177"/>
          <p:cNvSpPr>
            <a:spLocks/>
          </p:cNvSpPr>
          <p:nvPr/>
        </p:nvSpPr>
        <p:spPr bwMode="auto">
          <a:xfrm>
            <a:off x="557213" y="534988"/>
            <a:ext cx="3175" cy="3175"/>
          </a:xfrm>
          <a:custGeom>
            <a:avLst/>
            <a:gdLst>
              <a:gd name="T0" fmla="*/ 0 w 2"/>
              <a:gd name="T1" fmla="*/ 3175 h 2"/>
              <a:gd name="T2" fmla="*/ 3175 w 2"/>
              <a:gd name="T3" fmla="*/ 3175 h 2"/>
              <a:gd name="T4" fmla="*/ 3175 w 2"/>
              <a:gd name="T5" fmla="*/ 3175 h 2"/>
              <a:gd name="T6" fmla="*/ 3175 w 2"/>
              <a:gd name="T7" fmla="*/ 0 h 2"/>
              <a:gd name="T8" fmla="*/ 3175 w 2"/>
              <a:gd name="T9" fmla="*/ 0 h 2"/>
              <a:gd name="T10" fmla="*/ 3175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3175 h 2"/>
              <a:gd name="T40" fmla="*/ 0 w 2"/>
              <a:gd name="T41" fmla="*/ 3175 h 2"/>
              <a:gd name="T42" fmla="*/ 3175 w 2"/>
              <a:gd name="T43" fmla="*/ 3175 h 2"/>
              <a:gd name="T44" fmla="*/ 3175 w 2"/>
              <a:gd name="T45" fmla="*/ 0 h 2"/>
              <a:gd name="T46" fmla="*/ 3175 w 2"/>
              <a:gd name="T47" fmla="*/ 0 h 2"/>
              <a:gd name="T48" fmla="*/ 3175 w 2"/>
              <a:gd name="T49" fmla="*/ 0 h 2"/>
              <a:gd name="T50" fmla="*/ 3175 w 2"/>
              <a:gd name="T51" fmla="*/ 0 h 2"/>
              <a:gd name="T52" fmla="*/ 3175 w 2"/>
              <a:gd name="T53" fmla="*/ 0 h 2"/>
              <a:gd name="T54" fmla="*/ 3175 w 2"/>
              <a:gd name="T55" fmla="*/ 0 h 2"/>
              <a:gd name="T56" fmla="*/ 3175 w 2"/>
              <a:gd name="T57" fmla="*/ 0 h 2"/>
              <a:gd name="T58" fmla="*/ 3175 w 2"/>
              <a:gd name="T59" fmla="*/ 0 h 2"/>
              <a:gd name="T60" fmla="*/ 3175 w 2"/>
              <a:gd name="T61" fmla="*/ 0 h 2"/>
              <a:gd name="T62" fmla="*/ 3175 w 2"/>
              <a:gd name="T63" fmla="*/ 0 h 2"/>
              <a:gd name="T64" fmla="*/ 3175 w 2"/>
              <a:gd name="T65" fmla="*/ 0 h 2"/>
              <a:gd name="T66" fmla="*/ 3175 w 2"/>
              <a:gd name="T67" fmla="*/ 3175 h 2"/>
              <a:gd name="T68" fmla="*/ 3175 w 2"/>
              <a:gd name="T69" fmla="*/ 0 h 2"/>
              <a:gd name="T70" fmla="*/ 3175 w 2"/>
              <a:gd name="T71" fmla="*/ 0 h 2"/>
              <a:gd name="T72" fmla="*/ 0 w 2"/>
              <a:gd name="T73" fmla="*/ 0 h 2"/>
              <a:gd name="T74" fmla="*/ 0 w 2"/>
              <a:gd name="T75" fmla="*/ 0 h 2"/>
              <a:gd name="T76" fmla="*/ 0 w 2"/>
              <a:gd name="T77" fmla="*/ 3175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 name="Freeform 1180"/>
          <p:cNvSpPr>
            <a:spLocks/>
          </p:cNvSpPr>
          <p:nvPr/>
        </p:nvSpPr>
        <p:spPr bwMode="auto">
          <a:xfrm>
            <a:off x="560388" y="530225"/>
            <a:ext cx="3175" cy="4763"/>
          </a:xfrm>
          <a:custGeom>
            <a:avLst/>
            <a:gdLst>
              <a:gd name="T0" fmla="*/ 0 w 2"/>
              <a:gd name="T1" fmla="*/ 4763 h 3"/>
              <a:gd name="T2" fmla="*/ 0 w 2"/>
              <a:gd name="T3" fmla="*/ 4763 h 3"/>
              <a:gd name="T4" fmla="*/ 3175 w 2"/>
              <a:gd name="T5" fmla="*/ 4763 h 3"/>
              <a:gd name="T6" fmla="*/ 3175 w 2"/>
              <a:gd name="T7" fmla="*/ 4763 h 3"/>
              <a:gd name="T8" fmla="*/ 0 w 2"/>
              <a:gd name="T9" fmla="*/ 0 h 3"/>
              <a:gd name="T10" fmla="*/ 0 w 2"/>
              <a:gd name="T11" fmla="*/ 0 h 3"/>
              <a:gd name="T12" fmla="*/ 0 w 2"/>
              <a:gd name="T13" fmla="*/ 0 h 3"/>
              <a:gd name="T14" fmla="*/ 0 w 2"/>
              <a:gd name="T15" fmla="*/ 4763 h 3"/>
              <a:gd name="T16" fmla="*/ 0 w 2"/>
              <a:gd name="T17" fmla="*/ 4763 h 3"/>
              <a:gd name="T18" fmla="*/ 0 w 2"/>
              <a:gd name="T19" fmla="*/ 4763 h 3"/>
              <a:gd name="T20" fmla="*/ 0 w 2"/>
              <a:gd name="T21" fmla="*/ 4763 h 3"/>
              <a:gd name="T22" fmla="*/ 0 w 2"/>
              <a:gd name="T23" fmla="*/ 0 h 3"/>
              <a:gd name="T24" fmla="*/ 0 w 2"/>
              <a:gd name="T25" fmla="*/ 4763 h 3"/>
              <a:gd name="T26" fmla="*/ 0 w 2"/>
              <a:gd name="T27" fmla="*/ 4763 h 3"/>
              <a:gd name="T28" fmla="*/ 0 w 2"/>
              <a:gd name="T29" fmla="*/ 4763 h 3"/>
              <a:gd name="T30" fmla="*/ 0 w 2"/>
              <a:gd name="T31" fmla="*/ 4763 h 3"/>
              <a:gd name="T32" fmla="*/ 0 w 2"/>
              <a:gd name="T33" fmla="*/ 4763 h 3"/>
              <a:gd name="T34" fmla="*/ 0 w 2"/>
              <a:gd name="T35" fmla="*/ 4763 h 3"/>
              <a:gd name="T36" fmla="*/ 0 w 2"/>
              <a:gd name="T37" fmla="*/ 4763 h 3"/>
              <a:gd name="T38" fmla="*/ 0 w 2"/>
              <a:gd name="T39" fmla="*/ 4763 h 3"/>
              <a:gd name="T40" fmla="*/ 0 w 2"/>
              <a:gd name="T41" fmla="*/ 4763 h 3"/>
              <a:gd name="T42" fmla="*/ 0 w 2"/>
              <a:gd name="T43" fmla="*/ 4763 h 3"/>
              <a:gd name="T44" fmla="*/ 0 w 2"/>
              <a:gd name="T45" fmla="*/ 4763 h 3"/>
              <a:gd name="T46" fmla="*/ 0 w 2"/>
              <a:gd name="T47" fmla="*/ 4763 h 3"/>
              <a:gd name="T48" fmla="*/ 0 w 2"/>
              <a:gd name="T49" fmla="*/ 4763 h 3"/>
              <a:gd name="T50" fmla="*/ 0 w 2"/>
              <a:gd name="T51" fmla="*/ 4763 h 3"/>
              <a:gd name="T52" fmla="*/ 0 w 2"/>
              <a:gd name="T53" fmla="*/ 4763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 name="Line 1187"/>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 name="Line 1188"/>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 name="Freeform 1208"/>
          <p:cNvSpPr>
            <a:spLocks/>
          </p:cNvSpPr>
          <p:nvPr/>
        </p:nvSpPr>
        <p:spPr bwMode="auto">
          <a:xfrm>
            <a:off x="595313" y="557213"/>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 name="Freeform 1210"/>
          <p:cNvSpPr>
            <a:spLocks/>
          </p:cNvSpPr>
          <p:nvPr/>
        </p:nvSpPr>
        <p:spPr bwMode="auto">
          <a:xfrm>
            <a:off x="595313" y="557213"/>
            <a:ext cx="3175" cy="3175"/>
          </a:xfrm>
          <a:custGeom>
            <a:avLst/>
            <a:gdLst>
              <a:gd name="T0" fmla="*/ 0 w 2"/>
              <a:gd name="T1" fmla="*/ 3175 h 2"/>
              <a:gd name="T2" fmla="*/ 0 w 2"/>
              <a:gd name="T3" fmla="*/ 3175 h 2"/>
              <a:gd name="T4" fmla="*/ 3175 w 2"/>
              <a:gd name="T5" fmla="*/ 3175 h 2"/>
              <a:gd name="T6" fmla="*/ 3175 w 2"/>
              <a:gd name="T7" fmla="*/ 0 h 2"/>
              <a:gd name="T8" fmla="*/ 3175 w 2"/>
              <a:gd name="T9" fmla="*/ 0 h 2"/>
              <a:gd name="T10" fmla="*/ 0 w 2"/>
              <a:gd name="T11" fmla="*/ 0 h 2"/>
              <a:gd name="T12" fmla="*/ 0 w 2"/>
              <a:gd name="T13" fmla="*/ 0 h 2"/>
              <a:gd name="T14" fmla="*/ 0 w 2"/>
              <a:gd name="T15" fmla="*/ 0 h 2"/>
              <a:gd name="T16" fmla="*/ 0 w 2"/>
              <a:gd name="T17" fmla="*/ 3175 h 2"/>
              <a:gd name="T18" fmla="*/ 0 w 2"/>
              <a:gd name="T19" fmla="*/ 3175 h 2"/>
              <a:gd name="T20" fmla="*/ 3175 w 2"/>
              <a:gd name="T21" fmla="*/ 3175 h 2"/>
              <a:gd name="T22" fmla="*/ 3175 w 2"/>
              <a:gd name="T23" fmla="*/ 0 h 2"/>
              <a:gd name="T24" fmla="*/ 3175 w 2"/>
              <a:gd name="T25" fmla="*/ 0 h 2"/>
              <a:gd name="T26" fmla="*/ 0 w 2"/>
              <a:gd name="T27" fmla="*/ 0 h 2"/>
              <a:gd name="T28" fmla="*/ 0 w 2"/>
              <a:gd name="T29" fmla="*/ 0 h 2"/>
              <a:gd name="T30" fmla="*/ 0 w 2"/>
              <a:gd name="T31" fmla="*/ 0 h 2"/>
              <a:gd name="T32" fmla="*/ 0 w 2"/>
              <a:gd name="T33" fmla="*/ 3175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 name="Freeform 1214"/>
          <p:cNvSpPr>
            <a:spLocks/>
          </p:cNvSpPr>
          <p:nvPr/>
        </p:nvSpPr>
        <p:spPr bwMode="auto">
          <a:xfrm>
            <a:off x="595313" y="557213"/>
            <a:ext cx="3175" cy="3175"/>
          </a:xfrm>
          <a:custGeom>
            <a:avLst/>
            <a:gdLst>
              <a:gd name="T0" fmla="*/ 0 w 2"/>
              <a:gd name="T1" fmla="*/ 3175 h 2"/>
              <a:gd name="T2" fmla="*/ 3175 w 2"/>
              <a:gd name="T3" fmla="*/ 3175 h 2"/>
              <a:gd name="T4" fmla="*/ 0 w 2"/>
              <a:gd name="T5" fmla="*/ 0 h 2"/>
              <a:gd name="T6" fmla="*/ 0 w 2"/>
              <a:gd name="T7" fmla="*/ 3175 h 2"/>
              <a:gd name="T8" fmla="*/ 0 w 2"/>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 name="Rectangle 1215"/>
          <p:cNvSpPr>
            <a:spLocks noChangeArrowheads="1"/>
          </p:cNvSpPr>
          <p:nvPr/>
        </p:nvSpPr>
        <p:spPr bwMode="auto">
          <a:xfrm>
            <a:off x="595313" y="627063"/>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30" name="Freeform 1217"/>
          <p:cNvSpPr>
            <a:spLocks/>
          </p:cNvSpPr>
          <p:nvPr/>
        </p:nvSpPr>
        <p:spPr bwMode="auto">
          <a:xfrm>
            <a:off x="595313" y="6270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 name="Freeform 1219"/>
          <p:cNvSpPr>
            <a:spLocks/>
          </p:cNvSpPr>
          <p:nvPr/>
        </p:nvSpPr>
        <p:spPr bwMode="auto">
          <a:xfrm>
            <a:off x="731838" y="541338"/>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 name="Freeform 1221"/>
          <p:cNvSpPr>
            <a:spLocks/>
          </p:cNvSpPr>
          <p:nvPr/>
        </p:nvSpPr>
        <p:spPr bwMode="auto">
          <a:xfrm>
            <a:off x="731838" y="541338"/>
            <a:ext cx="3175" cy="3175"/>
          </a:xfrm>
          <a:custGeom>
            <a:avLst/>
            <a:gdLst>
              <a:gd name="T0" fmla="*/ 3175 w 2"/>
              <a:gd name="T1" fmla="*/ 0 h 2"/>
              <a:gd name="T2" fmla="*/ 3175 w 2"/>
              <a:gd name="T3" fmla="*/ 0 h 2"/>
              <a:gd name="T4" fmla="*/ 3175 w 2"/>
              <a:gd name="T5" fmla="*/ 0 h 2"/>
              <a:gd name="T6" fmla="*/ 0 w 2"/>
              <a:gd name="T7" fmla="*/ 0 h 2"/>
              <a:gd name="T8" fmla="*/ 0 w 2"/>
              <a:gd name="T9" fmla="*/ 0 h 2"/>
              <a:gd name="T10" fmla="*/ 0 w 2"/>
              <a:gd name="T11" fmla="*/ 3175 h 2"/>
              <a:gd name="T12" fmla="*/ 3175 w 2"/>
              <a:gd name="T13" fmla="*/ 0 h 2"/>
              <a:gd name="T14" fmla="*/ 3175 w 2"/>
              <a:gd name="T15" fmla="*/ 0 h 2"/>
              <a:gd name="T16" fmla="*/ 3175 w 2"/>
              <a:gd name="T17" fmla="*/ 0 h 2"/>
              <a:gd name="T18" fmla="*/ 0 w 2"/>
              <a:gd name="T19" fmla="*/ 0 h 2"/>
              <a:gd name="T20" fmla="*/ 0 w 2"/>
              <a:gd name="T21" fmla="*/ 0 h 2"/>
              <a:gd name="T22" fmla="*/ 0 w 2"/>
              <a:gd name="T23" fmla="*/ 3175 h 2"/>
              <a:gd name="T24" fmla="*/ 3175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 name="Freeform 1234"/>
          <p:cNvSpPr>
            <a:spLocks/>
          </p:cNvSpPr>
          <p:nvPr/>
        </p:nvSpPr>
        <p:spPr bwMode="auto">
          <a:xfrm>
            <a:off x="722313" y="550863"/>
            <a:ext cx="3175" cy="1587"/>
          </a:xfrm>
          <a:custGeom>
            <a:avLst/>
            <a:gdLst>
              <a:gd name="T0" fmla="*/ 0 w 2"/>
              <a:gd name="T1" fmla="*/ 0 h 1587"/>
              <a:gd name="T2" fmla="*/ 0 w 2"/>
              <a:gd name="T3" fmla="*/ 0 h 1587"/>
              <a:gd name="T4" fmla="*/ 3175 w 2"/>
              <a:gd name="T5" fmla="*/ 0 h 1587"/>
              <a:gd name="T6" fmla="*/ 3175 w 2"/>
              <a:gd name="T7" fmla="*/ 0 h 1587"/>
              <a:gd name="T8" fmla="*/ 3175 w 2"/>
              <a:gd name="T9" fmla="*/ 0 h 1587"/>
              <a:gd name="T10" fmla="*/ 3175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3175 w 2"/>
              <a:gd name="T25" fmla="*/ 0 h 1587"/>
              <a:gd name="T26" fmla="*/ 3175 w 2"/>
              <a:gd name="T27" fmla="*/ 0 h 1587"/>
              <a:gd name="T28" fmla="*/ 3175 w 2"/>
              <a:gd name="T29" fmla="*/ 0 h 1587"/>
              <a:gd name="T30" fmla="*/ 0 w 2"/>
              <a:gd name="T31" fmla="*/ 0 h 1587"/>
              <a:gd name="T32" fmla="*/ 0 w 2"/>
              <a:gd name="T33" fmla="*/ 0 h 1587"/>
              <a:gd name="T34" fmla="*/ 3175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 name="Line 1237"/>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 name="Line 1238"/>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 name="Freeform 1240"/>
          <p:cNvSpPr>
            <a:spLocks/>
          </p:cNvSpPr>
          <p:nvPr/>
        </p:nvSpPr>
        <p:spPr bwMode="auto">
          <a:xfrm>
            <a:off x="728663" y="541338"/>
            <a:ext cx="1587" cy="3175"/>
          </a:xfrm>
          <a:custGeom>
            <a:avLst/>
            <a:gdLst>
              <a:gd name="T0" fmla="*/ 0 w 1587"/>
              <a:gd name="T1" fmla="*/ 3175 h 2"/>
              <a:gd name="T2" fmla="*/ 0 w 1587"/>
              <a:gd name="T3" fmla="*/ 3175 h 2"/>
              <a:gd name="T4" fmla="*/ 0 w 1587"/>
              <a:gd name="T5" fmla="*/ 0 h 2"/>
              <a:gd name="T6" fmla="*/ 0 w 1587"/>
              <a:gd name="T7" fmla="*/ 3175 h 2"/>
              <a:gd name="T8" fmla="*/ 0 w 1587"/>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 name="Freeform 1243"/>
          <p:cNvSpPr>
            <a:spLocks/>
          </p:cNvSpPr>
          <p:nvPr/>
        </p:nvSpPr>
        <p:spPr bwMode="auto">
          <a:xfrm>
            <a:off x="728663" y="538163"/>
            <a:ext cx="3175" cy="3175"/>
          </a:xfrm>
          <a:custGeom>
            <a:avLst/>
            <a:gdLst>
              <a:gd name="T0" fmla="*/ 3175 w 2"/>
              <a:gd name="T1" fmla="*/ 3175 h 2"/>
              <a:gd name="T2" fmla="*/ 3175 w 2"/>
              <a:gd name="T3" fmla="*/ 3175 h 2"/>
              <a:gd name="T4" fmla="*/ 3175 w 2"/>
              <a:gd name="T5" fmla="*/ 3175 h 2"/>
              <a:gd name="T6" fmla="*/ 3175 w 2"/>
              <a:gd name="T7" fmla="*/ 3175 h 2"/>
              <a:gd name="T8" fmla="*/ 0 w 2"/>
              <a:gd name="T9" fmla="*/ 3175 h 2"/>
              <a:gd name="T10" fmla="*/ 0 w 2"/>
              <a:gd name="T11" fmla="*/ 3175 h 2"/>
              <a:gd name="T12" fmla="*/ 3175 w 2"/>
              <a:gd name="T13" fmla="*/ 3175 h 2"/>
              <a:gd name="T14" fmla="*/ 0 w 2"/>
              <a:gd name="T15" fmla="*/ 3175 h 2"/>
              <a:gd name="T16" fmla="*/ 0 w 2"/>
              <a:gd name="T17" fmla="*/ 3175 h 2"/>
              <a:gd name="T18" fmla="*/ 0 w 2"/>
              <a:gd name="T19" fmla="*/ 3175 h 2"/>
              <a:gd name="T20" fmla="*/ 0 w 2"/>
              <a:gd name="T21" fmla="*/ 3175 h 2"/>
              <a:gd name="T22" fmla="*/ 0 w 2"/>
              <a:gd name="T23" fmla="*/ 3175 h 2"/>
              <a:gd name="T24" fmla="*/ 0 w 2"/>
              <a:gd name="T25" fmla="*/ 3175 h 2"/>
              <a:gd name="T26" fmla="*/ 0 w 2"/>
              <a:gd name="T27" fmla="*/ 3175 h 2"/>
              <a:gd name="T28" fmla="*/ 0 w 2"/>
              <a:gd name="T29" fmla="*/ 3175 h 2"/>
              <a:gd name="T30" fmla="*/ 0 w 2"/>
              <a:gd name="T31" fmla="*/ 3175 h 2"/>
              <a:gd name="T32" fmla="*/ 0 w 2"/>
              <a:gd name="T33" fmla="*/ 3175 h 2"/>
              <a:gd name="T34" fmla="*/ 0 w 2"/>
              <a:gd name="T35" fmla="*/ 3175 h 2"/>
              <a:gd name="T36" fmla="*/ 0 w 2"/>
              <a:gd name="T37" fmla="*/ 3175 h 2"/>
              <a:gd name="T38" fmla="*/ 3175 w 2"/>
              <a:gd name="T39" fmla="*/ 3175 h 2"/>
              <a:gd name="T40" fmla="*/ 3175 w 2"/>
              <a:gd name="T41" fmla="*/ 3175 h 2"/>
              <a:gd name="T42" fmla="*/ 3175 w 2"/>
              <a:gd name="T43" fmla="*/ 3175 h 2"/>
              <a:gd name="T44" fmla="*/ 3175 w 2"/>
              <a:gd name="T45" fmla="*/ 3175 h 2"/>
              <a:gd name="T46" fmla="*/ 3175 w 2"/>
              <a:gd name="T47" fmla="*/ 3175 h 2"/>
              <a:gd name="T48" fmla="*/ 0 w 2"/>
              <a:gd name="T49" fmla="*/ 0 h 2"/>
              <a:gd name="T50" fmla="*/ 0 w 2"/>
              <a:gd name="T51" fmla="*/ 3175 h 2"/>
              <a:gd name="T52" fmla="*/ 0 w 2"/>
              <a:gd name="T53" fmla="*/ 3175 h 2"/>
              <a:gd name="T54" fmla="*/ 0 w 2"/>
              <a:gd name="T55" fmla="*/ 3175 h 2"/>
              <a:gd name="T56" fmla="*/ 3175 w 2"/>
              <a:gd name="T57" fmla="*/ 3175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8" name="Freeform 1246"/>
          <p:cNvSpPr>
            <a:spLocks/>
          </p:cNvSpPr>
          <p:nvPr/>
        </p:nvSpPr>
        <p:spPr bwMode="auto">
          <a:xfrm>
            <a:off x="725488" y="547688"/>
            <a:ext cx="3175" cy="3175"/>
          </a:xfrm>
          <a:custGeom>
            <a:avLst/>
            <a:gdLst>
              <a:gd name="T0" fmla="*/ 0 w 2"/>
              <a:gd name="T1" fmla="*/ 3175 h 2"/>
              <a:gd name="T2" fmla="*/ 0 w 2"/>
              <a:gd name="T3" fmla="*/ 3175 h 2"/>
              <a:gd name="T4" fmla="*/ 3175 w 2"/>
              <a:gd name="T5" fmla="*/ 0 h 2"/>
              <a:gd name="T6" fmla="*/ 3175 w 2"/>
              <a:gd name="T7" fmla="*/ 0 h 2"/>
              <a:gd name="T8" fmla="*/ 0 w 2"/>
              <a:gd name="T9" fmla="*/ 0 h 2"/>
              <a:gd name="T10" fmla="*/ 0 w 2"/>
              <a:gd name="T11" fmla="*/ 0 h 2"/>
              <a:gd name="T12" fmla="*/ 0 w 2"/>
              <a:gd name="T13" fmla="*/ 3175 h 2"/>
              <a:gd name="T14" fmla="*/ 0 w 2"/>
              <a:gd name="T15" fmla="*/ 3175 h 2"/>
              <a:gd name="T16" fmla="*/ 3175 w 2"/>
              <a:gd name="T17" fmla="*/ 0 h 2"/>
              <a:gd name="T18" fmla="*/ 3175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3175 h 2"/>
              <a:gd name="T48" fmla="*/ 0 w 2"/>
              <a:gd name="T49" fmla="*/ 3175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9" name="Freeform 1250"/>
          <p:cNvSpPr>
            <a:spLocks/>
          </p:cNvSpPr>
          <p:nvPr/>
        </p:nvSpPr>
        <p:spPr bwMode="auto">
          <a:xfrm>
            <a:off x="731838" y="530225"/>
            <a:ext cx="3175" cy="1588"/>
          </a:xfrm>
          <a:custGeom>
            <a:avLst/>
            <a:gdLst>
              <a:gd name="T0" fmla="*/ 3175 w 2"/>
              <a:gd name="T1" fmla="*/ 0 h 1588"/>
              <a:gd name="T2" fmla="*/ 0 w 2"/>
              <a:gd name="T3" fmla="*/ 0 h 1588"/>
              <a:gd name="T4" fmla="*/ 3175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 name="Freeform 1252"/>
          <p:cNvSpPr>
            <a:spLocks/>
          </p:cNvSpPr>
          <p:nvPr/>
        </p:nvSpPr>
        <p:spPr bwMode="auto">
          <a:xfrm>
            <a:off x="731838" y="527050"/>
            <a:ext cx="3175" cy="7938"/>
          </a:xfrm>
          <a:custGeom>
            <a:avLst/>
            <a:gdLst>
              <a:gd name="T0" fmla="*/ 3175 w 2"/>
              <a:gd name="T1" fmla="*/ 3175 h 5"/>
              <a:gd name="T2" fmla="*/ 3175 w 2"/>
              <a:gd name="T3" fmla="*/ 3175 h 5"/>
              <a:gd name="T4" fmla="*/ 0 w 2"/>
              <a:gd name="T5" fmla="*/ 0 h 5"/>
              <a:gd name="T6" fmla="*/ 0 w 2"/>
              <a:gd name="T7" fmla="*/ 3175 h 5"/>
              <a:gd name="T8" fmla="*/ 0 w 2"/>
              <a:gd name="T9" fmla="*/ 3175 h 5"/>
              <a:gd name="T10" fmla="*/ 3175 w 2"/>
              <a:gd name="T11" fmla="*/ 7938 h 5"/>
              <a:gd name="T12" fmla="*/ 3175 w 2"/>
              <a:gd name="T13" fmla="*/ 3175 h 5"/>
              <a:gd name="T14" fmla="*/ 3175 w 2"/>
              <a:gd name="T15" fmla="*/ 3175 h 5"/>
              <a:gd name="T16" fmla="*/ 0 w 2"/>
              <a:gd name="T17" fmla="*/ 0 h 5"/>
              <a:gd name="T18" fmla="*/ 0 w 2"/>
              <a:gd name="T19" fmla="*/ 3175 h 5"/>
              <a:gd name="T20" fmla="*/ 0 w 2"/>
              <a:gd name="T21" fmla="*/ 3175 h 5"/>
              <a:gd name="T22" fmla="*/ 3175 w 2"/>
              <a:gd name="T23" fmla="*/ 7938 h 5"/>
              <a:gd name="T24" fmla="*/ 3175 w 2"/>
              <a:gd name="T25" fmla="*/ 3175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 name="Freeform 1255"/>
          <p:cNvSpPr>
            <a:spLocks/>
          </p:cNvSpPr>
          <p:nvPr/>
        </p:nvSpPr>
        <p:spPr bwMode="auto">
          <a:xfrm>
            <a:off x="712788" y="550863"/>
            <a:ext cx="3175" cy="1587"/>
          </a:xfrm>
          <a:custGeom>
            <a:avLst/>
            <a:gdLst>
              <a:gd name="T0" fmla="*/ 0 w 2"/>
              <a:gd name="T1" fmla="*/ 0 h 1587"/>
              <a:gd name="T2" fmla="*/ 3175 w 2"/>
              <a:gd name="T3" fmla="*/ 0 h 1587"/>
              <a:gd name="T4" fmla="*/ 3175 w 2"/>
              <a:gd name="T5" fmla="*/ 0 h 1587"/>
              <a:gd name="T6" fmla="*/ 3175 w 2"/>
              <a:gd name="T7" fmla="*/ 0 h 1587"/>
              <a:gd name="T8" fmla="*/ 3175 w 2"/>
              <a:gd name="T9" fmla="*/ 0 h 1587"/>
              <a:gd name="T10" fmla="*/ 0 w 2"/>
              <a:gd name="T11" fmla="*/ 0 h 1587"/>
              <a:gd name="T12" fmla="*/ 0 w 2"/>
              <a:gd name="T13" fmla="*/ 0 h 1587"/>
              <a:gd name="T14" fmla="*/ 0 w 2"/>
              <a:gd name="T15" fmla="*/ 0 h 1587"/>
              <a:gd name="T16" fmla="*/ 0 w 2"/>
              <a:gd name="T17" fmla="*/ 0 h 1587"/>
              <a:gd name="T18" fmla="*/ 3175 w 2"/>
              <a:gd name="T19" fmla="*/ 0 h 1587"/>
              <a:gd name="T20" fmla="*/ 3175 w 2"/>
              <a:gd name="T21" fmla="*/ 0 h 1587"/>
              <a:gd name="T22" fmla="*/ 3175 w 2"/>
              <a:gd name="T23" fmla="*/ 0 h 1587"/>
              <a:gd name="T24" fmla="*/ 3175 w 2"/>
              <a:gd name="T25" fmla="*/ 0 h 1587"/>
              <a:gd name="T26" fmla="*/ 3175 w 2"/>
              <a:gd name="T27" fmla="*/ 0 h 1587"/>
              <a:gd name="T28" fmla="*/ 3175 w 2"/>
              <a:gd name="T29" fmla="*/ 0 h 1587"/>
              <a:gd name="T30" fmla="*/ 3175 w 2"/>
              <a:gd name="T31" fmla="*/ 0 h 1587"/>
              <a:gd name="T32" fmla="*/ 3175 w 2"/>
              <a:gd name="T33" fmla="*/ 0 h 1587"/>
              <a:gd name="T34" fmla="*/ 3175 w 2"/>
              <a:gd name="T35" fmla="*/ 0 h 1587"/>
              <a:gd name="T36" fmla="*/ 3175 w 2"/>
              <a:gd name="T37" fmla="*/ 0 h 1587"/>
              <a:gd name="T38" fmla="*/ 3175 w 2"/>
              <a:gd name="T39" fmla="*/ 0 h 1587"/>
              <a:gd name="T40" fmla="*/ 3175 w 2"/>
              <a:gd name="T41" fmla="*/ 0 h 1587"/>
              <a:gd name="T42" fmla="*/ 3175 w 2"/>
              <a:gd name="T43" fmla="*/ 0 h 1587"/>
              <a:gd name="T44" fmla="*/ 3175 w 2"/>
              <a:gd name="T45" fmla="*/ 0 h 1587"/>
              <a:gd name="T46" fmla="*/ 3175 w 2"/>
              <a:gd name="T47" fmla="*/ 0 h 1587"/>
              <a:gd name="T48" fmla="*/ 3175 w 2"/>
              <a:gd name="T49" fmla="*/ 0 h 1587"/>
              <a:gd name="T50" fmla="*/ 3175 w 2"/>
              <a:gd name="T51" fmla="*/ 0 h 1587"/>
              <a:gd name="T52" fmla="*/ 3175 w 2"/>
              <a:gd name="T53" fmla="*/ 0 h 1587"/>
              <a:gd name="T54" fmla="*/ 3175 w 2"/>
              <a:gd name="T55" fmla="*/ 0 h 1587"/>
              <a:gd name="T56" fmla="*/ 3175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2" name="Rectangle 1256"/>
          <p:cNvSpPr>
            <a:spLocks noChangeArrowheads="1"/>
          </p:cNvSpPr>
          <p:nvPr/>
        </p:nvSpPr>
        <p:spPr bwMode="auto">
          <a:xfrm>
            <a:off x="722313" y="550863"/>
            <a:ext cx="1587"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43" name="Freeform 1258"/>
          <p:cNvSpPr>
            <a:spLocks/>
          </p:cNvSpPr>
          <p:nvPr/>
        </p:nvSpPr>
        <p:spPr bwMode="auto">
          <a:xfrm>
            <a:off x="722313" y="5508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4" name="Freeform 1266"/>
          <p:cNvSpPr>
            <a:spLocks/>
          </p:cNvSpPr>
          <p:nvPr/>
        </p:nvSpPr>
        <p:spPr bwMode="auto">
          <a:xfrm>
            <a:off x="728663" y="534988"/>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5" name="Freeform 1269"/>
          <p:cNvSpPr>
            <a:spLocks/>
          </p:cNvSpPr>
          <p:nvPr/>
        </p:nvSpPr>
        <p:spPr bwMode="auto">
          <a:xfrm>
            <a:off x="728663" y="530225"/>
            <a:ext cx="3175" cy="4763"/>
          </a:xfrm>
          <a:custGeom>
            <a:avLst/>
            <a:gdLst>
              <a:gd name="T0" fmla="*/ 0 w 2"/>
              <a:gd name="T1" fmla="*/ 4763 h 3"/>
              <a:gd name="T2" fmla="*/ 3175 w 2"/>
              <a:gd name="T3" fmla="*/ 0 h 3"/>
              <a:gd name="T4" fmla="*/ 3175 w 2"/>
              <a:gd name="T5" fmla="*/ 0 h 3"/>
              <a:gd name="T6" fmla="*/ 3175 w 2"/>
              <a:gd name="T7" fmla="*/ 0 h 3"/>
              <a:gd name="T8" fmla="*/ 3175 w 2"/>
              <a:gd name="T9" fmla="*/ 0 h 3"/>
              <a:gd name="T10" fmla="*/ 0 w 2"/>
              <a:gd name="T11" fmla="*/ 0 h 3"/>
              <a:gd name="T12" fmla="*/ 0 w 2"/>
              <a:gd name="T13" fmla="*/ 0 h 3"/>
              <a:gd name="T14" fmla="*/ 0 w 2"/>
              <a:gd name="T15" fmla="*/ 4763 h 3"/>
              <a:gd name="T16" fmla="*/ 0 w 2"/>
              <a:gd name="T17" fmla="*/ 4763 h 3"/>
              <a:gd name="T18" fmla="*/ 3175 w 2"/>
              <a:gd name="T19" fmla="*/ 0 h 3"/>
              <a:gd name="T20" fmla="*/ 3175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4763 h 3"/>
              <a:gd name="T40" fmla="*/ 0 w 2"/>
              <a:gd name="T41" fmla="*/ 4763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 name="Line 1270"/>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7" name="Line 1271"/>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 name="Rectangle 1272"/>
          <p:cNvSpPr>
            <a:spLocks noChangeArrowheads="1"/>
          </p:cNvSpPr>
          <p:nvPr/>
        </p:nvSpPr>
        <p:spPr bwMode="auto">
          <a:xfrm>
            <a:off x="728663" y="530225"/>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49" name="Rectangle 1273"/>
          <p:cNvSpPr>
            <a:spLocks noChangeArrowheads="1"/>
          </p:cNvSpPr>
          <p:nvPr/>
        </p:nvSpPr>
        <p:spPr bwMode="auto">
          <a:xfrm>
            <a:off x="728663" y="530225"/>
            <a:ext cx="1587"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0" name="Line 1274"/>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 name="Line 1275"/>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2" name="Freeform 1277"/>
          <p:cNvSpPr>
            <a:spLocks/>
          </p:cNvSpPr>
          <p:nvPr/>
        </p:nvSpPr>
        <p:spPr bwMode="auto">
          <a:xfrm>
            <a:off x="728663" y="523875"/>
            <a:ext cx="1587" cy="3175"/>
          </a:xfrm>
          <a:custGeom>
            <a:avLst/>
            <a:gdLst>
              <a:gd name="T0" fmla="*/ 0 w 1587"/>
              <a:gd name="T1" fmla="*/ 3175 h 2"/>
              <a:gd name="T2" fmla="*/ 0 w 1587"/>
              <a:gd name="T3" fmla="*/ 3175 h 2"/>
              <a:gd name="T4" fmla="*/ 0 w 1587"/>
              <a:gd name="T5" fmla="*/ 0 h 2"/>
              <a:gd name="T6" fmla="*/ 0 w 1587"/>
              <a:gd name="T7" fmla="*/ 3175 h 2"/>
              <a:gd name="T8" fmla="*/ 0 w 1587"/>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 name="Freeform 1287"/>
          <p:cNvSpPr>
            <a:spLocks/>
          </p:cNvSpPr>
          <p:nvPr/>
        </p:nvSpPr>
        <p:spPr bwMode="auto">
          <a:xfrm>
            <a:off x="719138" y="514350"/>
            <a:ext cx="3175" cy="3175"/>
          </a:xfrm>
          <a:custGeom>
            <a:avLst/>
            <a:gdLst>
              <a:gd name="T0" fmla="*/ 0 w 2"/>
              <a:gd name="T1" fmla="*/ 0 h 2"/>
              <a:gd name="T2" fmla="*/ 0 w 2"/>
              <a:gd name="T3" fmla="*/ 3175 h 2"/>
              <a:gd name="T4" fmla="*/ 3175 w 2"/>
              <a:gd name="T5" fmla="*/ 3175 h 2"/>
              <a:gd name="T6" fmla="*/ 3175 w 2"/>
              <a:gd name="T7" fmla="*/ 3175 h 2"/>
              <a:gd name="T8" fmla="*/ 3175 w 2"/>
              <a:gd name="T9" fmla="*/ 3175 h 2"/>
              <a:gd name="T10" fmla="*/ 3175 w 2"/>
              <a:gd name="T11" fmla="*/ 0 h 2"/>
              <a:gd name="T12" fmla="*/ 0 w 2"/>
              <a:gd name="T13" fmla="*/ 0 h 2"/>
              <a:gd name="T14" fmla="*/ 0 w 2"/>
              <a:gd name="T15" fmla="*/ 0 h 2"/>
              <a:gd name="T16" fmla="*/ 0 w 2"/>
              <a:gd name="T17" fmla="*/ 3175 h 2"/>
              <a:gd name="T18" fmla="*/ 0 w 2"/>
              <a:gd name="T19" fmla="*/ 3175 h 2"/>
              <a:gd name="T20" fmla="*/ 0 w 2"/>
              <a:gd name="T21" fmla="*/ 3175 h 2"/>
              <a:gd name="T22" fmla="*/ 0 w 2"/>
              <a:gd name="T23" fmla="*/ 3175 h 2"/>
              <a:gd name="T24" fmla="*/ 3175 w 2"/>
              <a:gd name="T25" fmla="*/ 3175 h 2"/>
              <a:gd name="T26" fmla="*/ 3175 w 2"/>
              <a:gd name="T27" fmla="*/ 3175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 name="Freeform 1290"/>
          <p:cNvSpPr>
            <a:spLocks/>
          </p:cNvSpPr>
          <p:nvPr/>
        </p:nvSpPr>
        <p:spPr bwMode="auto">
          <a:xfrm>
            <a:off x="719138" y="517525"/>
            <a:ext cx="3175" cy="3175"/>
          </a:xfrm>
          <a:custGeom>
            <a:avLst/>
            <a:gdLst>
              <a:gd name="T0" fmla="*/ 0 w 2"/>
              <a:gd name="T1" fmla="*/ 3175 h 2"/>
              <a:gd name="T2" fmla="*/ 0 w 2"/>
              <a:gd name="T3" fmla="*/ 3175 h 2"/>
              <a:gd name="T4" fmla="*/ 3175 w 2"/>
              <a:gd name="T5" fmla="*/ 3175 h 2"/>
              <a:gd name="T6" fmla="*/ 3175 w 2"/>
              <a:gd name="T7" fmla="*/ 3175 h 2"/>
              <a:gd name="T8" fmla="*/ 3175 w 2"/>
              <a:gd name="T9" fmla="*/ 3175 h 2"/>
              <a:gd name="T10" fmla="*/ 3175 w 2"/>
              <a:gd name="T11" fmla="*/ 0 h 2"/>
              <a:gd name="T12" fmla="*/ 0 w 2"/>
              <a:gd name="T13" fmla="*/ 0 h 2"/>
              <a:gd name="T14" fmla="*/ 0 w 2"/>
              <a:gd name="T15" fmla="*/ 0 h 2"/>
              <a:gd name="T16" fmla="*/ 0 w 2"/>
              <a:gd name="T17" fmla="*/ 0 h 2"/>
              <a:gd name="T18" fmla="*/ 0 w 2"/>
              <a:gd name="T19" fmla="*/ 0 h 2"/>
              <a:gd name="T20" fmla="*/ 3175 w 2"/>
              <a:gd name="T21" fmla="*/ 0 h 2"/>
              <a:gd name="T22" fmla="*/ 0 w 2"/>
              <a:gd name="T23" fmla="*/ 0 h 2"/>
              <a:gd name="T24" fmla="*/ 0 w 2"/>
              <a:gd name="T25" fmla="*/ 0 h 2"/>
              <a:gd name="T26" fmla="*/ 0 w 2"/>
              <a:gd name="T27" fmla="*/ 0 h 2"/>
              <a:gd name="T28" fmla="*/ 0 w 2"/>
              <a:gd name="T29" fmla="*/ 0 h 2"/>
              <a:gd name="T30" fmla="*/ 0 w 2"/>
              <a:gd name="T31" fmla="*/ 3175 h 2"/>
              <a:gd name="T32" fmla="*/ 0 w 2"/>
              <a:gd name="T33" fmla="*/ 3175 h 2"/>
              <a:gd name="T34" fmla="*/ 0 w 2"/>
              <a:gd name="T35" fmla="*/ 3175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3175 h 2"/>
              <a:gd name="T50" fmla="*/ 3175 w 2"/>
              <a:gd name="T51" fmla="*/ 3175 h 2"/>
              <a:gd name="T52" fmla="*/ 3175 w 2"/>
              <a:gd name="T53" fmla="*/ 0 h 2"/>
              <a:gd name="T54" fmla="*/ 3175 w 2"/>
              <a:gd name="T55" fmla="*/ 0 h 2"/>
              <a:gd name="T56" fmla="*/ 0 w 2"/>
              <a:gd name="T57" fmla="*/ 0 h 2"/>
              <a:gd name="T58" fmla="*/ 0 w 2"/>
              <a:gd name="T59" fmla="*/ 0 h 2"/>
              <a:gd name="T60" fmla="*/ 0 w 2"/>
              <a:gd name="T61" fmla="*/ 3175 h 2"/>
              <a:gd name="T62" fmla="*/ 0 w 2"/>
              <a:gd name="T63" fmla="*/ 3175 h 2"/>
              <a:gd name="T64" fmla="*/ 3175 w 2"/>
              <a:gd name="T65" fmla="*/ 3175 h 2"/>
              <a:gd name="T66" fmla="*/ 3175 w 2"/>
              <a:gd name="T67" fmla="*/ 3175 h 2"/>
              <a:gd name="T68" fmla="*/ 0 w 2"/>
              <a:gd name="T69" fmla="*/ 3175 h 2"/>
              <a:gd name="T70" fmla="*/ 0 w 2"/>
              <a:gd name="T71" fmla="*/ 3175 h 2"/>
              <a:gd name="T72" fmla="*/ 0 w 2"/>
              <a:gd name="T73" fmla="*/ 3175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5" name="Rectangle 1335"/>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6" name="Rectangle 1336"/>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7" name="Rectangle 1337"/>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8" name="Rectangle 1340"/>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9" name="Rectangle 1341"/>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0" name="Rectangle 1342"/>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1" name="Rectangle 1343"/>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2" name="Rectangle 1344"/>
          <p:cNvSpPr>
            <a:spLocks noChangeArrowheads="1"/>
          </p:cNvSpPr>
          <p:nvPr/>
        </p:nvSpPr>
        <p:spPr bwMode="auto">
          <a:xfrm>
            <a:off x="465138" y="485775"/>
            <a:ext cx="1587"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pic>
        <p:nvPicPr>
          <p:cNvPr id="63" name="Picture 63"/>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6250" y="4687888"/>
            <a:ext cx="4883150" cy="957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 name="Rectangle 64"/>
          <p:cNvSpPr>
            <a:spLocks noChangeArrowheads="1"/>
          </p:cNvSpPr>
          <p:nvPr/>
        </p:nvSpPr>
        <p:spPr bwMode="auto">
          <a:xfrm>
            <a:off x="0" y="4311650"/>
            <a:ext cx="9144000" cy="176213"/>
          </a:xfrm>
          <a:prstGeom prst="rect">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115888" indent="-115888">
              <a:spcBef>
                <a:spcPct val="50000"/>
              </a:spcBef>
              <a:buFontTx/>
              <a:buChar char="•"/>
            </a:pPr>
            <a:endParaRPr lang="en-US" sz="1300" b="0">
              <a:solidFill>
                <a:schemeClr val="bg1"/>
              </a:solidFill>
            </a:endParaRPr>
          </a:p>
        </p:txBody>
      </p:sp>
      <p:sp>
        <p:nvSpPr>
          <p:cNvPr id="330" name="Title 329"/>
          <p:cNvSpPr>
            <a:spLocks noGrp="1"/>
          </p:cNvSpPr>
          <p:nvPr>
            <p:ph type="title"/>
          </p:nvPr>
        </p:nvSpPr>
        <p:spPr>
          <a:xfrm>
            <a:off x="1512623" y="1189789"/>
            <a:ext cx="6971806" cy="1822161"/>
          </a:xfrm>
        </p:spPr>
        <p:txBody>
          <a:bodyPr anchor="b"/>
          <a:lstStyle>
            <a:lvl1pPr>
              <a:lnSpc>
                <a:spcPct val="100000"/>
              </a:lnSpc>
              <a:spcBef>
                <a:spcPts val="0"/>
              </a:spcBef>
              <a:defRPr sz="3600" b="1" baseline="0">
                <a:solidFill>
                  <a:schemeClr val="bg1"/>
                </a:solidFill>
              </a:defRPr>
            </a:lvl1pPr>
          </a:lstStyle>
          <a:p>
            <a:r>
              <a:rPr lang="en-US" smtClean="0"/>
              <a:t>Click to edit Master title style</a:t>
            </a:r>
            <a:endParaRPr lang="en-US" dirty="0"/>
          </a:p>
        </p:txBody>
      </p:sp>
      <p:sp>
        <p:nvSpPr>
          <p:cNvPr id="332" name="Text Placeholder 331"/>
          <p:cNvSpPr>
            <a:spLocks noGrp="1"/>
          </p:cNvSpPr>
          <p:nvPr>
            <p:ph type="body" sz="quarter" idx="13"/>
          </p:nvPr>
        </p:nvSpPr>
        <p:spPr>
          <a:xfrm>
            <a:off x="1525172" y="3000005"/>
            <a:ext cx="6959257" cy="875885"/>
          </a:xfrm>
        </p:spPr>
        <p:txBody>
          <a:bodyPr>
            <a:normAutofit/>
          </a:bodyPr>
          <a:lstStyle>
            <a:lvl1pPr>
              <a:lnSpc>
                <a:spcPct val="100000"/>
              </a:lnSpc>
              <a:spcBef>
                <a:spcPts val="0"/>
              </a:spcBef>
              <a:defRPr sz="2400" b="0" i="0" cap="all" baseline="0">
                <a:solidFill>
                  <a:srgbClr val="FFFFFF"/>
                </a:solidFill>
                <a:latin typeface="+mn-lt"/>
                <a:cs typeface="Andes ExtraLight"/>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smtClean="0"/>
              <a:t>Click to edit Master text styles</a:t>
            </a:r>
          </a:p>
        </p:txBody>
      </p:sp>
      <p:sp>
        <p:nvSpPr>
          <p:cNvPr id="69" name="Text Placeholder 331"/>
          <p:cNvSpPr>
            <a:spLocks noGrp="1"/>
          </p:cNvSpPr>
          <p:nvPr>
            <p:ph type="body" sz="quarter" idx="14"/>
          </p:nvPr>
        </p:nvSpPr>
        <p:spPr>
          <a:xfrm>
            <a:off x="5418667" y="4927600"/>
            <a:ext cx="3065762" cy="995705"/>
          </a:xfrm>
        </p:spPr>
        <p:txBody>
          <a:bodyPr anchor="b"/>
          <a:lstStyle>
            <a:lvl1pPr algn="r">
              <a:lnSpc>
                <a:spcPct val="100000"/>
              </a:lnSpc>
              <a:defRPr sz="1500" b="0" i="0" baseline="0">
                <a:solidFill>
                  <a:schemeClr val="tx1"/>
                </a:solidFill>
                <a:latin typeface="Arial"/>
                <a:cs typeface="Arial"/>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smtClean="0"/>
              <a:t>Click to edit Master text styles</a:t>
            </a:r>
          </a:p>
          <a:p>
            <a:pPr lvl="1"/>
            <a:r>
              <a:rPr lang="en-US" smtClean="0"/>
              <a:t>Second level</a:t>
            </a:r>
          </a:p>
        </p:txBody>
      </p:sp>
      <p:sp>
        <p:nvSpPr>
          <p:cNvPr id="65" name="Rectangle 1028"/>
          <p:cNvSpPr>
            <a:spLocks noGrp="1" noChangeArrowheads="1"/>
          </p:cNvSpPr>
          <p:nvPr>
            <p:ph type="dt" sz="half" idx="15"/>
          </p:nvPr>
        </p:nvSpPr>
        <p:spPr>
          <a:xfrm>
            <a:off x="5932488" y="5975350"/>
            <a:ext cx="2552700" cy="306388"/>
          </a:xfrm>
        </p:spPr>
        <p:txBody>
          <a:bodyPr rIns="0"/>
          <a:lstStyle>
            <a:lvl1pPr algn="r">
              <a:defRPr smtClean="0">
                <a:solidFill>
                  <a:schemeClr val="tx1"/>
                </a:solidFill>
                <a:cs typeface="Arial" pitchFamily="34" charset="0"/>
              </a:defRPr>
            </a:lvl1pPr>
          </a:lstStyle>
          <a:p>
            <a:pPr>
              <a:defRPr/>
            </a:pPr>
            <a:endParaRPr lang="en-US"/>
          </a:p>
        </p:txBody>
      </p:sp>
    </p:spTree>
    <p:extLst>
      <p:ext uri="{BB962C8B-B14F-4D97-AF65-F5344CB8AC3E}">
        <p14:creationId xmlns:p14="http://schemas.microsoft.com/office/powerpoint/2010/main" val="1698709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op Title">
    <p:spTree>
      <p:nvGrpSpPr>
        <p:cNvPr id="1" name=""/>
        <p:cNvGrpSpPr/>
        <p:nvPr/>
      </p:nvGrpSpPr>
      <p:grpSpPr>
        <a:xfrm>
          <a:off x="0" y="0"/>
          <a:ext cx="0" cy="0"/>
          <a:chOff x="0" y="0"/>
          <a:chExt cx="0" cy="0"/>
        </a:xfrm>
      </p:grpSpPr>
      <p:sp>
        <p:nvSpPr>
          <p:cNvPr id="2" name="Title 1"/>
          <p:cNvSpPr>
            <a:spLocks noGrp="1"/>
          </p:cNvSpPr>
          <p:nvPr>
            <p:ph type="title"/>
          </p:nvPr>
        </p:nvSpPr>
        <p:spPr>
          <a:xfrm>
            <a:off x="356933" y="288636"/>
            <a:ext cx="8533067" cy="461819"/>
          </a:xfrm>
        </p:spPr>
        <p:txBody>
          <a:bodyPr anchor="b"/>
          <a:lstStyle>
            <a:lvl1pPr>
              <a:defRPr sz="2200" b="0" i="0" baseline="0">
                <a:solidFill>
                  <a:srgbClr val="021F43"/>
                </a:solidFill>
                <a:latin typeface="+mn-lt"/>
                <a:cs typeface="Andes ExtraLight"/>
              </a:defRPr>
            </a:lvl1pPr>
          </a:lstStyle>
          <a:p>
            <a:r>
              <a:rPr lang="en-US" smtClean="0"/>
              <a:t>Click to edit Master title style</a:t>
            </a:r>
            <a:endParaRPr lang="en-US" dirty="0"/>
          </a:p>
        </p:txBody>
      </p:sp>
      <p:sp>
        <p:nvSpPr>
          <p:cNvPr id="4" name="Content Placeholder 3"/>
          <p:cNvSpPr>
            <a:spLocks noGrp="1"/>
          </p:cNvSpPr>
          <p:nvPr>
            <p:ph sz="half" idx="2"/>
          </p:nvPr>
        </p:nvSpPr>
        <p:spPr>
          <a:xfrm>
            <a:off x="3683000" y="983838"/>
            <a:ext cx="5207000" cy="4904344"/>
          </a:xfrm>
        </p:spPr>
        <p:txBody>
          <a:bodyPr anchor="ctr"/>
          <a:lstStyle>
            <a:lvl1pPr>
              <a:defRPr sz="1600">
                <a:solidFill>
                  <a:schemeClr val="tx2">
                    <a:lumMod val="50000"/>
                    <a:lumOff val="50000"/>
                  </a:schemeClr>
                </a:solidFill>
              </a:defRPr>
            </a:lvl1pPr>
            <a:lvl2pPr>
              <a:buClr>
                <a:schemeClr val="tx2">
                  <a:lumMod val="50000"/>
                  <a:lumOff val="50000"/>
                </a:schemeClr>
              </a:buClr>
              <a:defRPr sz="1600">
                <a:solidFill>
                  <a:schemeClr val="tx2">
                    <a:lumMod val="50000"/>
                    <a:lumOff val="50000"/>
                  </a:schemeClr>
                </a:solidFill>
              </a:defRPr>
            </a:lvl2pPr>
            <a:lvl3pPr marL="557784">
              <a:buClr>
                <a:schemeClr val="tx2">
                  <a:lumMod val="50000"/>
                  <a:lumOff val="50000"/>
                </a:schemeClr>
              </a:buClr>
              <a:defRPr sz="1600">
                <a:solidFill>
                  <a:schemeClr val="tx2">
                    <a:lumMod val="50000"/>
                    <a:lumOff val="50000"/>
                  </a:schemeClr>
                </a:solidFill>
              </a:defRPr>
            </a:lvl3pPr>
            <a:lvl4pPr>
              <a:buClr>
                <a:schemeClr val="tx2">
                  <a:lumMod val="50000"/>
                  <a:lumOff val="50000"/>
                </a:schemeClr>
              </a:buClr>
              <a:defRPr sz="1600">
                <a:solidFill>
                  <a:schemeClr val="tx2">
                    <a:lumMod val="50000"/>
                    <a:lumOff val="50000"/>
                  </a:schemeClr>
                </a:solidFill>
              </a:defRPr>
            </a:lvl4pPr>
            <a:lvl5pPr>
              <a:buClr>
                <a:schemeClr val="tx2">
                  <a:lumMod val="50000"/>
                  <a:lumOff val="50000"/>
                </a:schemeClr>
              </a:buClr>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6"/>
          <p:cNvSpPr>
            <a:spLocks noGrp="1" noChangeArrowheads="1"/>
          </p:cNvSpPr>
          <p:nvPr>
            <p:ph type="sldNum" sz="quarter" idx="10"/>
          </p:nvPr>
        </p:nvSpPr>
        <p:spPr>
          <a:ln/>
        </p:spPr>
        <p:txBody>
          <a:bodyPr/>
          <a:lstStyle>
            <a:lvl1pPr>
              <a:defRPr/>
            </a:lvl1pPr>
          </a:lstStyle>
          <a:p>
            <a:pPr>
              <a:defRPr/>
            </a:pPr>
            <a:fld id="{DD24531E-FB75-4305-9609-BD8B6F64A522}" type="slidenum">
              <a:rPr lang="en-US"/>
              <a:pPr>
                <a:defRPr/>
              </a:pPr>
              <a:t>‹#›</a:t>
            </a:fld>
            <a:endParaRPr lang="en-US"/>
          </a:p>
        </p:txBody>
      </p:sp>
      <p:sp>
        <p:nvSpPr>
          <p:cNvPr id="6" name="Footer Placeholder 2"/>
          <p:cNvSpPr>
            <a:spLocks noGrp="1"/>
          </p:cNvSpPr>
          <p:nvPr>
            <p:ph type="ftr" sz="quarter" idx="11"/>
          </p:nvPr>
        </p:nvSpPr>
        <p:spPr/>
        <p:txBody>
          <a:bodyPr/>
          <a:lstStyle>
            <a:lvl1pPr>
              <a:defRPr/>
            </a:lvl1pPr>
          </a:lstStyle>
          <a:p>
            <a:pPr>
              <a:defRPr/>
            </a:pPr>
            <a:r>
              <a:rPr lang="en-US" smtClean="0"/>
              <a:t>Footer Info</a:t>
            </a:r>
            <a:endParaRPr lang="en-US" dirty="0"/>
          </a:p>
        </p:txBody>
      </p:sp>
    </p:spTree>
    <p:extLst>
      <p:ext uri="{BB962C8B-B14F-4D97-AF65-F5344CB8AC3E}">
        <p14:creationId xmlns:p14="http://schemas.microsoft.com/office/powerpoint/2010/main" val="3444397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ragraph with Graphic Element">
    <p:spTree>
      <p:nvGrpSpPr>
        <p:cNvPr id="1" name=""/>
        <p:cNvGrpSpPr/>
        <p:nvPr/>
      </p:nvGrpSpPr>
      <p:grpSpPr>
        <a:xfrm>
          <a:off x="0" y="0"/>
          <a:ext cx="0" cy="0"/>
          <a:chOff x="0" y="0"/>
          <a:chExt cx="0" cy="0"/>
        </a:xfrm>
      </p:grpSpPr>
      <p:sp>
        <p:nvSpPr>
          <p:cNvPr id="2" name="Title 1"/>
          <p:cNvSpPr>
            <a:spLocks noGrp="1"/>
          </p:cNvSpPr>
          <p:nvPr>
            <p:ph type="title"/>
          </p:nvPr>
        </p:nvSpPr>
        <p:spPr>
          <a:xfrm>
            <a:off x="320842" y="288636"/>
            <a:ext cx="8569158" cy="461819"/>
          </a:xfrm>
        </p:spPr>
        <p:txBody>
          <a:bodyPr anchor="b"/>
          <a:lstStyle>
            <a:lvl1pPr>
              <a:defRPr sz="2200" b="0" i="0" cap="none" baseline="0">
                <a:solidFill>
                  <a:srgbClr val="021F43"/>
                </a:solidFill>
                <a:latin typeface="+mn-lt"/>
                <a:cs typeface="Andes ExtraLight"/>
              </a:defRPr>
            </a:lvl1pPr>
          </a:lstStyle>
          <a:p>
            <a:r>
              <a:rPr lang="en-US" smtClean="0"/>
              <a:t>Click to edit Master title style</a:t>
            </a:r>
            <a:endParaRPr lang="en-US" dirty="0"/>
          </a:p>
        </p:txBody>
      </p:sp>
      <p:sp>
        <p:nvSpPr>
          <p:cNvPr id="4" name="Content Placeholder 3"/>
          <p:cNvSpPr>
            <a:spLocks noGrp="1"/>
          </p:cNvSpPr>
          <p:nvPr>
            <p:ph sz="half" idx="2"/>
          </p:nvPr>
        </p:nvSpPr>
        <p:spPr>
          <a:xfrm>
            <a:off x="3622841" y="1443789"/>
            <a:ext cx="5307263" cy="4545263"/>
          </a:xfrm>
        </p:spPr>
        <p:txBody>
          <a:bodyPr/>
          <a:lstStyle>
            <a:lvl1pPr>
              <a:defRPr sz="1600">
                <a:solidFill>
                  <a:schemeClr val="tx2">
                    <a:lumMod val="50000"/>
                    <a:lumOff val="50000"/>
                  </a:schemeClr>
                </a:solidFill>
              </a:defRPr>
            </a:lvl1pPr>
            <a:lvl2pPr>
              <a:buClr>
                <a:schemeClr val="tx2">
                  <a:lumMod val="50000"/>
                  <a:lumOff val="50000"/>
                </a:schemeClr>
              </a:buClr>
              <a:defRPr sz="1600">
                <a:solidFill>
                  <a:schemeClr val="tx2">
                    <a:lumMod val="50000"/>
                    <a:lumOff val="50000"/>
                  </a:schemeClr>
                </a:solidFill>
              </a:defRPr>
            </a:lvl2pPr>
            <a:lvl3pPr marL="557784">
              <a:buClr>
                <a:schemeClr val="tx2">
                  <a:lumMod val="50000"/>
                  <a:lumOff val="50000"/>
                </a:schemeClr>
              </a:buClr>
              <a:defRPr sz="1600">
                <a:solidFill>
                  <a:schemeClr val="tx2">
                    <a:lumMod val="50000"/>
                    <a:lumOff val="50000"/>
                  </a:schemeClr>
                </a:solidFill>
              </a:defRPr>
            </a:lvl3pPr>
            <a:lvl4pPr>
              <a:buClr>
                <a:schemeClr val="tx2">
                  <a:lumMod val="50000"/>
                  <a:lumOff val="50000"/>
                </a:schemeClr>
              </a:buClr>
              <a:defRPr sz="1600">
                <a:solidFill>
                  <a:schemeClr val="tx2">
                    <a:lumMod val="50000"/>
                    <a:lumOff val="50000"/>
                  </a:schemeClr>
                </a:solidFill>
              </a:defRPr>
            </a:lvl4pPr>
            <a:lvl5pPr>
              <a:buClr>
                <a:schemeClr val="tx2">
                  <a:lumMod val="50000"/>
                  <a:lumOff val="50000"/>
                </a:schemeClr>
              </a:buClr>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ext Placeholder 5"/>
          <p:cNvSpPr>
            <a:spLocks noGrp="1"/>
          </p:cNvSpPr>
          <p:nvPr>
            <p:ph type="body" sz="quarter" idx="13"/>
          </p:nvPr>
        </p:nvSpPr>
        <p:spPr>
          <a:xfrm>
            <a:off x="321093" y="1003049"/>
            <a:ext cx="3087853" cy="4972050"/>
          </a:xfrm>
        </p:spPr>
        <p:txBody>
          <a:bodyPr rIns="182880" anchor="ctr"/>
          <a:lstStyle>
            <a:lvl1pPr>
              <a:defRPr sz="1600" baseline="0"/>
            </a:lvl1pPr>
          </a:lstStyle>
          <a:p>
            <a:pPr lvl="0"/>
            <a:r>
              <a:rPr lang="en-US" smtClean="0"/>
              <a:t>Click to edit Master text styles</a:t>
            </a:r>
          </a:p>
        </p:txBody>
      </p:sp>
      <p:sp>
        <p:nvSpPr>
          <p:cNvPr id="12" name="Text Placeholder 11"/>
          <p:cNvSpPr>
            <a:spLocks noGrp="1"/>
          </p:cNvSpPr>
          <p:nvPr>
            <p:ph type="body" sz="quarter" idx="14"/>
          </p:nvPr>
        </p:nvSpPr>
        <p:spPr>
          <a:xfrm>
            <a:off x="3622675" y="976312"/>
            <a:ext cx="5294062" cy="414003"/>
          </a:xfrm>
        </p:spPr>
        <p:txBody>
          <a:bodyPr/>
          <a:lstStyle>
            <a:lvl1pPr algn="ctr">
              <a:defRPr sz="1600" b="0" cap="all"/>
            </a:lvl1pPr>
          </a:lstStyle>
          <a:p>
            <a:pPr lvl="0"/>
            <a:r>
              <a:rPr lang="en-US" smtClean="0"/>
              <a:t>Click to edit Master text styles</a:t>
            </a:r>
          </a:p>
        </p:txBody>
      </p:sp>
      <p:sp>
        <p:nvSpPr>
          <p:cNvPr id="7" name="Rectangle 6"/>
          <p:cNvSpPr>
            <a:spLocks noGrp="1" noChangeArrowheads="1"/>
          </p:cNvSpPr>
          <p:nvPr>
            <p:ph type="sldNum" sz="quarter" idx="15"/>
          </p:nvPr>
        </p:nvSpPr>
        <p:spPr>
          <a:ln/>
        </p:spPr>
        <p:txBody>
          <a:bodyPr/>
          <a:lstStyle>
            <a:lvl1pPr>
              <a:defRPr/>
            </a:lvl1pPr>
          </a:lstStyle>
          <a:p>
            <a:pPr>
              <a:defRPr/>
            </a:pPr>
            <a:fld id="{582FB439-D424-4B8B-A767-B895AA4E786F}" type="slidenum">
              <a:rPr lang="en-US"/>
              <a:pPr>
                <a:defRPr/>
              </a:pPr>
              <a:t>‹#›</a:t>
            </a:fld>
            <a:endParaRPr lang="en-US"/>
          </a:p>
        </p:txBody>
      </p:sp>
      <p:sp>
        <p:nvSpPr>
          <p:cNvPr id="8" name="Footer Placeholder 2"/>
          <p:cNvSpPr>
            <a:spLocks noGrp="1"/>
          </p:cNvSpPr>
          <p:nvPr>
            <p:ph type="ftr" sz="quarter" idx="16"/>
          </p:nvPr>
        </p:nvSpPr>
        <p:spPr/>
        <p:txBody>
          <a:bodyPr/>
          <a:lstStyle>
            <a:lvl1pPr>
              <a:defRPr/>
            </a:lvl1pPr>
          </a:lstStyle>
          <a:p>
            <a:pPr>
              <a:defRPr/>
            </a:pPr>
            <a:r>
              <a:rPr lang="en-US" smtClean="0"/>
              <a:t>Footer Info</a:t>
            </a:r>
            <a:endParaRPr lang="en-US" dirty="0"/>
          </a:p>
        </p:txBody>
      </p:sp>
    </p:spTree>
    <p:extLst>
      <p:ext uri="{BB962C8B-B14F-4D97-AF65-F5344CB8AC3E}">
        <p14:creationId xmlns:p14="http://schemas.microsoft.com/office/powerpoint/2010/main" val="14571876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parsion Slide">
    <p:spTree>
      <p:nvGrpSpPr>
        <p:cNvPr id="1" name=""/>
        <p:cNvGrpSpPr/>
        <p:nvPr/>
      </p:nvGrpSpPr>
      <p:grpSpPr>
        <a:xfrm>
          <a:off x="0" y="0"/>
          <a:ext cx="0" cy="0"/>
          <a:chOff x="0" y="0"/>
          <a:chExt cx="0" cy="0"/>
        </a:xfrm>
      </p:grpSpPr>
      <p:sp>
        <p:nvSpPr>
          <p:cNvPr id="2" name="Title 1"/>
          <p:cNvSpPr>
            <a:spLocks noGrp="1"/>
          </p:cNvSpPr>
          <p:nvPr>
            <p:ph type="title"/>
          </p:nvPr>
        </p:nvSpPr>
        <p:spPr>
          <a:xfrm>
            <a:off x="356934" y="307474"/>
            <a:ext cx="8410104" cy="983693"/>
          </a:xfrm>
        </p:spPr>
        <p:txBody>
          <a:bodyPr/>
          <a:lstStyle>
            <a:lvl1pPr>
              <a:defRPr sz="2200" b="0" i="0" cap="none" baseline="0">
                <a:solidFill>
                  <a:srgbClr val="021F43"/>
                </a:solidFill>
                <a:latin typeface="+mj-lt"/>
                <a:cs typeface="Andes ExtraLight"/>
              </a:defRPr>
            </a:lvl1pPr>
          </a:lstStyle>
          <a:p>
            <a:r>
              <a:rPr lang="en-US" smtClean="0"/>
              <a:t>Click to edit Master title style</a:t>
            </a:r>
            <a:endParaRPr lang="en-US" dirty="0"/>
          </a:p>
        </p:txBody>
      </p:sp>
      <p:sp>
        <p:nvSpPr>
          <p:cNvPr id="4" name="Content Placeholder 3"/>
          <p:cNvSpPr>
            <a:spLocks noGrp="1"/>
          </p:cNvSpPr>
          <p:nvPr>
            <p:ph sz="half" idx="2"/>
          </p:nvPr>
        </p:nvSpPr>
        <p:spPr>
          <a:xfrm>
            <a:off x="356934" y="1788583"/>
            <a:ext cx="4133273" cy="4399780"/>
          </a:xfrm>
        </p:spPr>
        <p:txBody>
          <a:bodyPr lIns="182880" rIns="182880" anchor="ctr"/>
          <a:lstStyle>
            <a:lvl1pPr marL="0" marR="0" indent="0" algn="l" defTabSz="914400" rtl="0" eaLnBrk="0" fontAlgn="base" latinLnBrk="0" hangingPunct="0">
              <a:lnSpc>
                <a:spcPct val="130000"/>
              </a:lnSpc>
              <a:spcBef>
                <a:spcPts val="1800"/>
              </a:spcBef>
              <a:spcAft>
                <a:spcPct val="0"/>
              </a:spcAft>
              <a:buClr>
                <a:schemeClr val="tx2">
                  <a:lumMod val="75000"/>
                  <a:lumOff val="25000"/>
                </a:schemeClr>
              </a:buClr>
              <a:buSzTx/>
              <a:buFontTx/>
              <a:buNone/>
              <a:tabLst/>
              <a:defRPr sz="1600">
                <a:solidFill>
                  <a:srgbClr val="595959"/>
                </a:solidFill>
              </a:defRPr>
            </a:lvl1pPr>
            <a:lvl2pPr>
              <a:defRPr sz="1600">
                <a:solidFill>
                  <a:srgbClr val="595959"/>
                </a:solidFill>
              </a:defRPr>
            </a:lvl2pPr>
            <a:lvl3pPr>
              <a:defRPr sz="1600">
                <a:solidFill>
                  <a:srgbClr val="595959"/>
                </a:solidFill>
              </a:defRPr>
            </a:lvl3pPr>
            <a:lvl4pPr>
              <a:defRPr sz="1600">
                <a:solidFill>
                  <a:srgbClr val="595959"/>
                </a:solidFill>
              </a:defRPr>
            </a:lvl4pPr>
            <a:lvl5pPr>
              <a:defRPr sz="1600">
                <a:solidFill>
                  <a:srgbClr val="595959"/>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6" name="Content Placeholder 3"/>
          <p:cNvSpPr>
            <a:spLocks noGrp="1"/>
          </p:cNvSpPr>
          <p:nvPr>
            <p:ph sz="half" idx="11"/>
          </p:nvPr>
        </p:nvSpPr>
        <p:spPr>
          <a:xfrm>
            <a:off x="4657428" y="1788509"/>
            <a:ext cx="4133088" cy="4402163"/>
          </a:xfrm>
        </p:spPr>
        <p:txBody>
          <a:bodyPr lIns="182880" rIns="182880" anchor="ctr"/>
          <a:lstStyle>
            <a:lvl1pPr marL="0" marR="0" indent="0" algn="l" defTabSz="914400" rtl="0" eaLnBrk="0" fontAlgn="base" latinLnBrk="0" hangingPunct="0">
              <a:lnSpc>
                <a:spcPct val="130000"/>
              </a:lnSpc>
              <a:spcBef>
                <a:spcPts val="1800"/>
              </a:spcBef>
              <a:spcAft>
                <a:spcPct val="0"/>
              </a:spcAft>
              <a:buClr>
                <a:schemeClr val="tx2">
                  <a:lumMod val="75000"/>
                  <a:lumOff val="25000"/>
                </a:schemeClr>
              </a:buClr>
              <a:buSzTx/>
              <a:buFontTx/>
              <a:buNone/>
              <a:tabLst/>
              <a:defRPr sz="1600">
                <a:solidFill>
                  <a:srgbClr val="595959"/>
                </a:solidFill>
              </a:defRPr>
            </a:lvl1pPr>
            <a:lvl2pPr>
              <a:defRPr sz="1600">
                <a:solidFill>
                  <a:srgbClr val="595959"/>
                </a:solidFill>
              </a:defRPr>
            </a:lvl2pPr>
            <a:lvl3pPr>
              <a:defRPr sz="1600">
                <a:solidFill>
                  <a:srgbClr val="595959"/>
                </a:solidFill>
              </a:defRPr>
            </a:lvl3pPr>
            <a:lvl4pPr>
              <a:defRPr sz="1600">
                <a:solidFill>
                  <a:srgbClr val="595959"/>
                </a:solidFill>
              </a:defRPr>
            </a:lvl4pPr>
            <a:lvl5pPr>
              <a:defRPr sz="1600">
                <a:solidFill>
                  <a:srgbClr val="595959"/>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7" name="Content Placeholder 3"/>
          <p:cNvSpPr>
            <a:spLocks noGrp="1"/>
          </p:cNvSpPr>
          <p:nvPr>
            <p:ph sz="half" idx="13"/>
          </p:nvPr>
        </p:nvSpPr>
        <p:spPr>
          <a:xfrm>
            <a:off x="356934" y="1429560"/>
            <a:ext cx="4133273" cy="264331"/>
          </a:xfrm>
        </p:spPr>
        <p:txBody>
          <a:bodyPr anchor="ctr">
            <a:normAutofit/>
          </a:bodyPr>
          <a:lstStyle>
            <a:lvl1pPr algn="ctr">
              <a:defRPr sz="1400" cap="all">
                <a:solidFill>
                  <a:srgbClr val="595959"/>
                </a:solidFill>
              </a:defRPr>
            </a:lvl1pPr>
            <a:lvl2pPr>
              <a:defRPr sz="1600">
                <a:solidFill>
                  <a:srgbClr val="595959"/>
                </a:solidFill>
              </a:defRPr>
            </a:lvl2pPr>
            <a:lvl3pPr>
              <a:defRPr sz="1600">
                <a:solidFill>
                  <a:srgbClr val="595959"/>
                </a:solidFill>
              </a:defRPr>
            </a:lvl3pPr>
            <a:lvl4pPr>
              <a:defRPr sz="1600">
                <a:solidFill>
                  <a:srgbClr val="595959"/>
                </a:solidFill>
              </a:defRPr>
            </a:lvl4pPr>
            <a:lvl5pPr>
              <a:defRPr sz="1600">
                <a:solidFill>
                  <a:srgbClr val="595959"/>
                </a:solidFill>
              </a:defRPr>
            </a:lvl5pPr>
            <a:lvl6pPr>
              <a:defRPr sz="1800"/>
            </a:lvl6pPr>
            <a:lvl7pPr>
              <a:defRPr sz="1800"/>
            </a:lvl7pPr>
            <a:lvl8pPr>
              <a:defRPr sz="1800"/>
            </a:lvl8pPr>
            <a:lvl9pPr>
              <a:defRPr sz="1800"/>
            </a:lvl9pPr>
          </a:lstStyle>
          <a:p>
            <a:pPr lvl="0"/>
            <a:r>
              <a:rPr lang="en-US" smtClean="0"/>
              <a:t>Click to edit Master text styles</a:t>
            </a:r>
          </a:p>
        </p:txBody>
      </p:sp>
      <p:sp>
        <p:nvSpPr>
          <p:cNvPr id="8" name="Content Placeholder 3"/>
          <p:cNvSpPr>
            <a:spLocks noGrp="1"/>
          </p:cNvSpPr>
          <p:nvPr>
            <p:ph sz="half" idx="14"/>
          </p:nvPr>
        </p:nvSpPr>
        <p:spPr>
          <a:xfrm>
            <a:off x="4657429" y="1421539"/>
            <a:ext cx="4133088" cy="264331"/>
          </a:xfrm>
        </p:spPr>
        <p:txBody>
          <a:bodyPr anchor="ctr">
            <a:normAutofit/>
          </a:bodyPr>
          <a:lstStyle>
            <a:lvl1pPr algn="ctr">
              <a:defRPr sz="1400" cap="all">
                <a:solidFill>
                  <a:srgbClr val="595959"/>
                </a:solidFill>
              </a:defRPr>
            </a:lvl1pPr>
            <a:lvl2pPr>
              <a:defRPr sz="1600">
                <a:solidFill>
                  <a:srgbClr val="595959"/>
                </a:solidFill>
              </a:defRPr>
            </a:lvl2pPr>
            <a:lvl3pPr>
              <a:defRPr sz="1600">
                <a:solidFill>
                  <a:srgbClr val="595959"/>
                </a:solidFill>
              </a:defRPr>
            </a:lvl3pPr>
            <a:lvl4pPr>
              <a:defRPr sz="1600">
                <a:solidFill>
                  <a:srgbClr val="595959"/>
                </a:solidFill>
              </a:defRPr>
            </a:lvl4pPr>
            <a:lvl5pPr>
              <a:defRPr sz="1600">
                <a:solidFill>
                  <a:srgbClr val="595959"/>
                </a:solidFill>
              </a:defRPr>
            </a:lvl5pPr>
            <a:lvl6pPr>
              <a:defRPr sz="1800"/>
            </a:lvl6pPr>
            <a:lvl7pPr>
              <a:defRPr sz="1800"/>
            </a:lvl7pPr>
            <a:lvl8pPr>
              <a:defRPr sz="1800"/>
            </a:lvl8pPr>
            <a:lvl9pPr>
              <a:defRPr sz="1800"/>
            </a:lvl9pPr>
          </a:lstStyle>
          <a:p>
            <a:pPr lvl="0"/>
            <a:r>
              <a:rPr lang="en-US" smtClean="0"/>
              <a:t>Click to edit Master text styles</a:t>
            </a:r>
          </a:p>
        </p:txBody>
      </p:sp>
      <p:sp>
        <p:nvSpPr>
          <p:cNvPr id="9" name="Rectangle 6"/>
          <p:cNvSpPr>
            <a:spLocks noGrp="1" noChangeArrowheads="1"/>
          </p:cNvSpPr>
          <p:nvPr>
            <p:ph type="sldNum" sz="quarter" idx="15"/>
          </p:nvPr>
        </p:nvSpPr>
        <p:spPr>
          <a:ln/>
        </p:spPr>
        <p:txBody>
          <a:bodyPr/>
          <a:lstStyle>
            <a:lvl1pPr>
              <a:defRPr/>
            </a:lvl1pPr>
          </a:lstStyle>
          <a:p>
            <a:pPr>
              <a:defRPr/>
            </a:pPr>
            <a:fld id="{88D69CBB-795C-4941-BFF0-595C7EE298FD}" type="slidenum">
              <a:rPr lang="en-US"/>
              <a:pPr>
                <a:defRPr/>
              </a:pPr>
              <a:t>‹#›</a:t>
            </a:fld>
            <a:endParaRPr lang="en-US"/>
          </a:p>
        </p:txBody>
      </p:sp>
      <p:sp>
        <p:nvSpPr>
          <p:cNvPr id="10" name="Footer Placeholder 2"/>
          <p:cNvSpPr>
            <a:spLocks noGrp="1"/>
          </p:cNvSpPr>
          <p:nvPr>
            <p:ph type="ftr" sz="quarter" idx="16"/>
          </p:nvPr>
        </p:nvSpPr>
        <p:spPr/>
        <p:txBody>
          <a:bodyPr/>
          <a:lstStyle>
            <a:lvl1pPr>
              <a:defRPr/>
            </a:lvl1pPr>
          </a:lstStyle>
          <a:p>
            <a:pPr>
              <a:defRPr/>
            </a:pPr>
            <a:r>
              <a:rPr lang="en-US" smtClean="0"/>
              <a:t>Footer Info</a:t>
            </a:r>
            <a:endParaRPr lang="en-US" dirty="0"/>
          </a:p>
        </p:txBody>
      </p:sp>
    </p:spTree>
    <p:extLst>
      <p:ext uri="{BB962C8B-B14F-4D97-AF65-F5344CB8AC3E}">
        <p14:creationId xmlns:p14="http://schemas.microsoft.com/office/powerpoint/2010/main" val="34373006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ight Highlight Slide">
    <p:spTree>
      <p:nvGrpSpPr>
        <p:cNvPr id="1" name=""/>
        <p:cNvGrpSpPr/>
        <p:nvPr/>
      </p:nvGrpSpPr>
      <p:grpSpPr>
        <a:xfrm>
          <a:off x="0" y="0"/>
          <a:ext cx="0" cy="0"/>
          <a:chOff x="0" y="0"/>
          <a:chExt cx="0" cy="0"/>
        </a:xfrm>
      </p:grpSpPr>
      <p:sp>
        <p:nvSpPr>
          <p:cNvPr id="2" name="Title 1"/>
          <p:cNvSpPr>
            <a:spLocks noGrp="1"/>
          </p:cNvSpPr>
          <p:nvPr>
            <p:ph type="title"/>
          </p:nvPr>
        </p:nvSpPr>
        <p:spPr>
          <a:xfrm>
            <a:off x="356934" y="346364"/>
            <a:ext cx="3145592" cy="5784272"/>
          </a:xfrm>
        </p:spPr>
        <p:txBody>
          <a:bodyPr anchor="ctr"/>
          <a:lstStyle>
            <a:lvl1pPr>
              <a:defRPr sz="3200" b="0" i="0">
                <a:solidFill>
                  <a:schemeClr val="bg2"/>
                </a:solidFill>
                <a:latin typeface="+mn-lt"/>
                <a:cs typeface="Andes ExtraLight"/>
              </a:defRPr>
            </a:lvl1pPr>
          </a:lstStyle>
          <a:p>
            <a:r>
              <a:rPr lang="en-US" smtClean="0"/>
              <a:t>Click to edit Master title style</a:t>
            </a:r>
            <a:endParaRPr lang="en-US" dirty="0"/>
          </a:p>
        </p:txBody>
      </p:sp>
      <p:sp>
        <p:nvSpPr>
          <p:cNvPr id="4" name="Content Placeholder 3"/>
          <p:cNvSpPr>
            <a:spLocks noGrp="1"/>
          </p:cNvSpPr>
          <p:nvPr>
            <p:ph sz="half" idx="2"/>
          </p:nvPr>
        </p:nvSpPr>
        <p:spPr>
          <a:xfrm>
            <a:off x="3682999" y="346364"/>
            <a:ext cx="5166895" cy="5784271"/>
          </a:xfrm>
        </p:spPr>
        <p:txBody>
          <a:bodyPr anchor="ctr"/>
          <a:lstStyle>
            <a:lvl1pPr>
              <a:lnSpc>
                <a:spcPct val="125000"/>
              </a:lnSpc>
              <a:spcBef>
                <a:spcPts val="0"/>
              </a:spcBef>
              <a:spcAft>
                <a:spcPts val="2200"/>
              </a:spcAft>
              <a:defRPr sz="2200">
                <a:solidFill>
                  <a:schemeClr val="tx2">
                    <a:lumMod val="50000"/>
                    <a:lumOff val="50000"/>
                  </a:schemeClr>
                </a:solidFill>
              </a:defRPr>
            </a:lvl1pPr>
            <a:lvl2pPr marL="0" indent="0">
              <a:lnSpc>
                <a:spcPct val="125000"/>
              </a:lnSpc>
              <a:spcBef>
                <a:spcPts val="0"/>
              </a:spcBef>
              <a:spcAft>
                <a:spcPts val="2200"/>
              </a:spcAft>
              <a:buNone/>
              <a:defRPr sz="2000" baseline="0">
                <a:solidFill>
                  <a:schemeClr val="tx2">
                    <a:lumMod val="50000"/>
                    <a:lumOff val="50000"/>
                  </a:schemeClr>
                </a:solidFill>
              </a:defRPr>
            </a:lvl2pPr>
            <a:lvl3pPr marL="0" indent="0">
              <a:lnSpc>
                <a:spcPct val="130000"/>
              </a:lnSpc>
              <a:buNone/>
              <a:defRPr sz="1600">
                <a:solidFill>
                  <a:schemeClr val="tx2">
                    <a:lumMod val="50000"/>
                    <a:lumOff val="50000"/>
                  </a:schemeClr>
                </a:solidFill>
              </a:defRPr>
            </a:lvl3pPr>
            <a:lvl4pPr marL="182880" indent="0">
              <a:lnSpc>
                <a:spcPct val="130000"/>
              </a:lnSpc>
              <a:buNone/>
              <a:defRPr sz="1600">
                <a:solidFill>
                  <a:schemeClr val="tx2">
                    <a:lumMod val="50000"/>
                    <a:lumOff val="50000"/>
                  </a:schemeClr>
                </a:solidFill>
              </a:defRPr>
            </a:lvl4pPr>
            <a:lvl5pPr marL="454914" indent="0">
              <a:lnSpc>
                <a:spcPct val="130000"/>
              </a:lnSpc>
              <a:buNone/>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p:txBody>
      </p:sp>
      <p:sp>
        <p:nvSpPr>
          <p:cNvPr id="5" name="Rectangle 6"/>
          <p:cNvSpPr>
            <a:spLocks noGrp="1" noChangeArrowheads="1"/>
          </p:cNvSpPr>
          <p:nvPr>
            <p:ph type="sldNum" sz="quarter" idx="10"/>
          </p:nvPr>
        </p:nvSpPr>
        <p:spPr>
          <a:ln/>
        </p:spPr>
        <p:txBody>
          <a:bodyPr/>
          <a:lstStyle>
            <a:lvl1pPr>
              <a:defRPr/>
            </a:lvl1pPr>
          </a:lstStyle>
          <a:p>
            <a:pPr>
              <a:defRPr/>
            </a:pPr>
            <a:fld id="{157147A7-F305-4C5B-AB4C-9EC08F67B43E}" type="slidenum">
              <a:rPr lang="en-US"/>
              <a:pPr>
                <a:defRPr/>
              </a:pPr>
              <a:t>‹#›</a:t>
            </a:fld>
            <a:endParaRPr lang="en-US"/>
          </a:p>
        </p:txBody>
      </p:sp>
      <p:sp>
        <p:nvSpPr>
          <p:cNvPr id="6" name="Footer Placeholder 2"/>
          <p:cNvSpPr>
            <a:spLocks noGrp="1"/>
          </p:cNvSpPr>
          <p:nvPr>
            <p:ph type="ftr" sz="quarter" idx="11"/>
          </p:nvPr>
        </p:nvSpPr>
        <p:spPr/>
        <p:txBody>
          <a:bodyPr/>
          <a:lstStyle>
            <a:lvl1pPr>
              <a:defRPr/>
            </a:lvl1pPr>
          </a:lstStyle>
          <a:p>
            <a:pPr>
              <a:defRPr/>
            </a:pPr>
            <a:r>
              <a:rPr lang="en-US" smtClean="0"/>
              <a:t>Footer Info</a:t>
            </a:r>
            <a:endParaRPr lang="en-US" dirty="0"/>
          </a:p>
        </p:txBody>
      </p:sp>
    </p:spTree>
    <p:extLst>
      <p:ext uri="{BB962C8B-B14F-4D97-AF65-F5344CB8AC3E}">
        <p14:creationId xmlns:p14="http://schemas.microsoft.com/office/powerpoint/2010/main" val="26009689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ark Highlight Slide">
    <p:spTree>
      <p:nvGrpSpPr>
        <p:cNvPr id="1" name=""/>
        <p:cNvGrpSpPr/>
        <p:nvPr/>
      </p:nvGrpSpPr>
      <p:grpSpPr>
        <a:xfrm>
          <a:off x="0" y="0"/>
          <a:ext cx="0" cy="0"/>
          <a:chOff x="0" y="0"/>
          <a:chExt cx="0" cy="0"/>
        </a:xfrm>
      </p:grpSpPr>
      <p:sp>
        <p:nvSpPr>
          <p:cNvPr id="2" name="Title 1"/>
          <p:cNvSpPr>
            <a:spLocks noGrp="1"/>
          </p:cNvSpPr>
          <p:nvPr>
            <p:ph type="title"/>
          </p:nvPr>
        </p:nvSpPr>
        <p:spPr>
          <a:xfrm>
            <a:off x="356934" y="346364"/>
            <a:ext cx="3145592" cy="5784272"/>
          </a:xfrm>
        </p:spPr>
        <p:txBody>
          <a:bodyPr anchor="ctr"/>
          <a:lstStyle>
            <a:lvl1pPr>
              <a:defRPr sz="3200" b="0" i="0">
                <a:solidFill>
                  <a:schemeClr val="tx1"/>
                </a:solidFill>
                <a:latin typeface="+mn-lt"/>
                <a:cs typeface="Andes ExtraLight"/>
              </a:defRPr>
            </a:lvl1pPr>
          </a:lstStyle>
          <a:p>
            <a:r>
              <a:rPr lang="en-US" smtClean="0"/>
              <a:t>Click to edit Master title style</a:t>
            </a:r>
            <a:endParaRPr lang="en-US" dirty="0"/>
          </a:p>
        </p:txBody>
      </p:sp>
      <p:sp>
        <p:nvSpPr>
          <p:cNvPr id="4" name="Content Placeholder 3"/>
          <p:cNvSpPr>
            <a:spLocks noGrp="1"/>
          </p:cNvSpPr>
          <p:nvPr>
            <p:ph sz="half" idx="2"/>
          </p:nvPr>
        </p:nvSpPr>
        <p:spPr>
          <a:xfrm>
            <a:off x="3682999" y="346364"/>
            <a:ext cx="5166895" cy="5784271"/>
          </a:xfrm>
        </p:spPr>
        <p:txBody>
          <a:bodyPr anchor="ctr"/>
          <a:lstStyle>
            <a:lvl1pPr>
              <a:lnSpc>
                <a:spcPct val="125000"/>
              </a:lnSpc>
              <a:spcBef>
                <a:spcPts val="0"/>
              </a:spcBef>
              <a:spcAft>
                <a:spcPts val="2200"/>
              </a:spcAft>
              <a:defRPr sz="2200">
                <a:solidFill>
                  <a:schemeClr val="tx2">
                    <a:lumMod val="50000"/>
                    <a:lumOff val="50000"/>
                  </a:schemeClr>
                </a:solidFill>
              </a:defRPr>
            </a:lvl1pPr>
            <a:lvl2pPr marL="0" indent="0">
              <a:lnSpc>
                <a:spcPct val="125000"/>
              </a:lnSpc>
              <a:spcBef>
                <a:spcPts val="0"/>
              </a:spcBef>
              <a:spcAft>
                <a:spcPts val="2200"/>
              </a:spcAft>
              <a:buNone/>
              <a:defRPr sz="2000" baseline="0">
                <a:solidFill>
                  <a:schemeClr val="tx2">
                    <a:lumMod val="50000"/>
                    <a:lumOff val="50000"/>
                  </a:schemeClr>
                </a:solidFill>
              </a:defRPr>
            </a:lvl2pPr>
            <a:lvl3pPr marL="0" indent="0">
              <a:lnSpc>
                <a:spcPct val="130000"/>
              </a:lnSpc>
              <a:buNone/>
              <a:defRPr sz="1600">
                <a:solidFill>
                  <a:schemeClr val="tx2">
                    <a:lumMod val="50000"/>
                    <a:lumOff val="50000"/>
                  </a:schemeClr>
                </a:solidFill>
              </a:defRPr>
            </a:lvl3pPr>
            <a:lvl4pPr marL="182880" indent="0">
              <a:lnSpc>
                <a:spcPct val="130000"/>
              </a:lnSpc>
              <a:buNone/>
              <a:defRPr sz="1600">
                <a:solidFill>
                  <a:schemeClr val="tx2">
                    <a:lumMod val="50000"/>
                    <a:lumOff val="50000"/>
                  </a:schemeClr>
                </a:solidFill>
              </a:defRPr>
            </a:lvl4pPr>
            <a:lvl5pPr marL="454914" indent="0">
              <a:lnSpc>
                <a:spcPct val="130000"/>
              </a:lnSpc>
              <a:buNone/>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p:txBody>
      </p:sp>
      <p:sp>
        <p:nvSpPr>
          <p:cNvPr id="5" name="Rectangle 6"/>
          <p:cNvSpPr>
            <a:spLocks noGrp="1" noChangeArrowheads="1"/>
          </p:cNvSpPr>
          <p:nvPr>
            <p:ph type="sldNum" sz="quarter" idx="10"/>
          </p:nvPr>
        </p:nvSpPr>
        <p:spPr>
          <a:ln/>
        </p:spPr>
        <p:txBody>
          <a:bodyPr/>
          <a:lstStyle>
            <a:lvl1pPr>
              <a:defRPr/>
            </a:lvl1pPr>
          </a:lstStyle>
          <a:p>
            <a:pPr>
              <a:defRPr/>
            </a:pPr>
            <a:fld id="{CB0A0FCF-0AEA-417C-8FB4-F6AB263813E9}" type="slidenum">
              <a:rPr lang="en-US"/>
              <a:pPr>
                <a:defRPr/>
              </a:pPr>
              <a:t>‹#›</a:t>
            </a:fld>
            <a:endParaRPr lang="en-US"/>
          </a:p>
        </p:txBody>
      </p:sp>
      <p:sp>
        <p:nvSpPr>
          <p:cNvPr id="6" name="Footer Placeholder 2"/>
          <p:cNvSpPr>
            <a:spLocks noGrp="1"/>
          </p:cNvSpPr>
          <p:nvPr>
            <p:ph type="ftr" sz="quarter" idx="11"/>
          </p:nvPr>
        </p:nvSpPr>
        <p:spPr/>
        <p:txBody>
          <a:bodyPr/>
          <a:lstStyle>
            <a:lvl1pPr>
              <a:defRPr/>
            </a:lvl1pPr>
          </a:lstStyle>
          <a:p>
            <a:pPr>
              <a:defRPr/>
            </a:pPr>
            <a:r>
              <a:rPr lang="en-US" smtClean="0"/>
              <a:t>Footer Info</a:t>
            </a:r>
            <a:endParaRPr lang="en-US" dirty="0"/>
          </a:p>
        </p:txBody>
      </p:sp>
    </p:spTree>
    <p:extLst>
      <p:ext uri="{BB962C8B-B14F-4D97-AF65-F5344CB8AC3E}">
        <p14:creationId xmlns:p14="http://schemas.microsoft.com/office/powerpoint/2010/main" val="14577894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omb Stone">
    <p:spTree>
      <p:nvGrpSpPr>
        <p:cNvPr id="1" name=""/>
        <p:cNvGrpSpPr/>
        <p:nvPr/>
      </p:nvGrpSpPr>
      <p:grpSpPr>
        <a:xfrm>
          <a:off x="0" y="0"/>
          <a:ext cx="0" cy="0"/>
          <a:chOff x="0" y="0"/>
          <a:chExt cx="0" cy="0"/>
        </a:xfrm>
      </p:grpSpPr>
      <p:sp>
        <p:nvSpPr>
          <p:cNvPr id="73" name="Freeform 1683"/>
          <p:cNvSpPr>
            <a:spLocks/>
          </p:cNvSpPr>
          <p:nvPr/>
        </p:nvSpPr>
        <p:spPr bwMode="auto">
          <a:xfrm flipH="1">
            <a:off x="7410450" y="3175"/>
            <a:ext cx="712788" cy="584200"/>
          </a:xfrm>
          <a:custGeom>
            <a:avLst/>
            <a:gdLst>
              <a:gd name="T0" fmla="*/ 712788 w 448"/>
              <a:gd name="T1" fmla="*/ 584200 h 372"/>
              <a:gd name="T2" fmla="*/ 617325 w 448"/>
              <a:gd name="T3" fmla="*/ 474270 h 372"/>
              <a:gd name="T4" fmla="*/ 445493 w 448"/>
              <a:gd name="T5" fmla="*/ 326649 h 372"/>
              <a:gd name="T6" fmla="*/ 334119 w 448"/>
              <a:gd name="T7" fmla="*/ 223001 h 372"/>
              <a:gd name="T8" fmla="*/ 222746 w 448"/>
              <a:gd name="T9" fmla="*/ 147620 h 372"/>
              <a:gd name="T10" fmla="*/ 101827 w 448"/>
              <a:gd name="T11" fmla="*/ 69099 h 372"/>
              <a:gd name="T12" fmla="*/ 0 w 448"/>
              <a:gd name="T13" fmla="*/ 0 h 372"/>
              <a:gd name="T14" fmla="*/ 445493 w 448"/>
              <a:gd name="T15" fmla="*/ 0 h 372"/>
              <a:gd name="T16" fmla="*/ 477313 w 448"/>
              <a:gd name="T17" fmla="*/ 56535 h 372"/>
              <a:gd name="T18" fmla="*/ 515498 w 448"/>
              <a:gd name="T19" fmla="*/ 128775 h 372"/>
              <a:gd name="T20" fmla="*/ 550501 w 448"/>
              <a:gd name="T21" fmla="*/ 210438 h 372"/>
              <a:gd name="T22" fmla="*/ 601415 w 448"/>
              <a:gd name="T23" fmla="*/ 323509 h 372"/>
              <a:gd name="T24" fmla="*/ 649146 w 448"/>
              <a:gd name="T25" fmla="*/ 414594 h 372"/>
              <a:gd name="T26" fmla="*/ 690513 w 448"/>
              <a:gd name="T27" fmla="*/ 524524 h 372"/>
              <a:gd name="T28" fmla="*/ 712788 w 448"/>
              <a:gd name="T29" fmla="*/ 584200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74" name="Line 1086"/>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5" name="Line 1087"/>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6" name="Rectangle 1088"/>
          <p:cNvSpPr>
            <a:spLocks noChangeArrowheads="1"/>
          </p:cNvSpPr>
          <p:nvPr/>
        </p:nvSpPr>
        <p:spPr bwMode="auto">
          <a:xfrm>
            <a:off x="484188" y="617538"/>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77" name="Rectangle 1089"/>
          <p:cNvSpPr>
            <a:spLocks noChangeArrowheads="1"/>
          </p:cNvSpPr>
          <p:nvPr/>
        </p:nvSpPr>
        <p:spPr bwMode="auto">
          <a:xfrm>
            <a:off x="484188" y="61753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78" name="Freeform 1098"/>
          <p:cNvSpPr>
            <a:spLocks/>
          </p:cNvSpPr>
          <p:nvPr/>
        </p:nvSpPr>
        <p:spPr bwMode="auto">
          <a:xfrm>
            <a:off x="487363" y="617538"/>
            <a:ext cx="3175" cy="1587"/>
          </a:xfrm>
          <a:custGeom>
            <a:avLst/>
            <a:gdLst>
              <a:gd name="T0" fmla="*/ 0 w 2"/>
              <a:gd name="T1" fmla="*/ 0 h 1587"/>
              <a:gd name="T2" fmla="*/ 3175 w 2"/>
              <a:gd name="T3" fmla="*/ 0 h 1587"/>
              <a:gd name="T4" fmla="*/ 3175 w 2"/>
              <a:gd name="T5" fmla="*/ 0 h 1587"/>
              <a:gd name="T6" fmla="*/ 3175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3175 w 2"/>
              <a:gd name="T35" fmla="*/ 0 h 1587"/>
              <a:gd name="T36" fmla="*/ 3175 w 2"/>
              <a:gd name="T37" fmla="*/ 0 h 1587"/>
              <a:gd name="T38" fmla="*/ 3175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9" name="Freeform 1115"/>
          <p:cNvSpPr>
            <a:spLocks/>
          </p:cNvSpPr>
          <p:nvPr/>
        </p:nvSpPr>
        <p:spPr bwMode="auto">
          <a:xfrm>
            <a:off x="458788" y="473075"/>
            <a:ext cx="3175" cy="3175"/>
          </a:xfrm>
          <a:custGeom>
            <a:avLst/>
            <a:gdLst>
              <a:gd name="T0" fmla="*/ 0 w 2"/>
              <a:gd name="T1" fmla="*/ 3175 h 2"/>
              <a:gd name="T2" fmla="*/ 0 w 2"/>
              <a:gd name="T3" fmla="*/ 3175 h 2"/>
              <a:gd name="T4" fmla="*/ 0 w 2"/>
              <a:gd name="T5" fmla="*/ 3175 h 2"/>
              <a:gd name="T6" fmla="*/ 0 w 2"/>
              <a:gd name="T7" fmla="*/ 3175 h 2"/>
              <a:gd name="T8" fmla="*/ 0 w 2"/>
              <a:gd name="T9" fmla="*/ 3175 h 2"/>
              <a:gd name="T10" fmla="*/ 0 w 2"/>
              <a:gd name="T11" fmla="*/ 3175 h 2"/>
              <a:gd name="T12" fmla="*/ 3175 w 2"/>
              <a:gd name="T13" fmla="*/ 3175 h 2"/>
              <a:gd name="T14" fmla="*/ 3175 w 2"/>
              <a:gd name="T15" fmla="*/ 3175 h 2"/>
              <a:gd name="T16" fmla="*/ 3175 w 2"/>
              <a:gd name="T17" fmla="*/ 0 h 2"/>
              <a:gd name="T18" fmla="*/ 0 w 2"/>
              <a:gd name="T19" fmla="*/ 3175 h 2"/>
              <a:gd name="T20" fmla="*/ 0 w 2"/>
              <a:gd name="T21" fmla="*/ 3175 h 2"/>
              <a:gd name="T22" fmla="*/ 0 w 2"/>
              <a:gd name="T23" fmla="*/ 3175 h 2"/>
              <a:gd name="T24" fmla="*/ 0 w 2"/>
              <a:gd name="T25" fmla="*/ 3175 h 2"/>
              <a:gd name="T26" fmla="*/ 0 w 2"/>
              <a:gd name="T27" fmla="*/ 3175 h 2"/>
              <a:gd name="T28" fmla="*/ 3175 w 2"/>
              <a:gd name="T29" fmla="*/ 3175 h 2"/>
              <a:gd name="T30" fmla="*/ 3175 w 2"/>
              <a:gd name="T31" fmla="*/ 3175 h 2"/>
              <a:gd name="T32" fmla="*/ 3175 w 2"/>
              <a:gd name="T33" fmla="*/ 3175 h 2"/>
              <a:gd name="T34" fmla="*/ 3175 w 2"/>
              <a:gd name="T35" fmla="*/ 3175 h 2"/>
              <a:gd name="T36" fmla="*/ 3175 w 2"/>
              <a:gd name="T37" fmla="*/ 3175 h 2"/>
              <a:gd name="T38" fmla="*/ 3175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3175 w 2"/>
              <a:gd name="T55" fmla="*/ 3175 h 2"/>
              <a:gd name="T56" fmla="*/ 0 w 2"/>
              <a:gd name="T57" fmla="*/ 3175 h 2"/>
              <a:gd name="T58" fmla="*/ 3175 w 2"/>
              <a:gd name="T59" fmla="*/ 3175 h 2"/>
              <a:gd name="T60" fmla="*/ 3175 w 2"/>
              <a:gd name="T61" fmla="*/ 3175 h 2"/>
              <a:gd name="T62" fmla="*/ 3175 w 2"/>
              <a:gd name="T63" fmla="*/ 3175 h 2"/>
              <a:gd name="T64" fmla="*/ 0 w 2"/>
              <a:gd name="T65" fmla="*/ 3175 h 2"/>
              <a:gd name="T66" fmla="*/ 0 w 2"/>
              <a:gd name="T67" fmla="*/ 3175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0" name="Freeform 1120"/>
          <p:cNvSpPr>
            <a:spLocks/>
          </p:cNvSpPr>
          <p:nvPr/>
        </p:nvSpPr>
        <p:spPr bwMode="auto">
          <a:xfrm>
            <a:off x="458788" y="463550"/>
            <a:ext cx="3175" cy="3175"/>
          </a:xfrm>
          <a:custGeom>
            <a:avLst/>
            <a:gdLst>
              <a:gd name="T0" fmla="*/ 0 w 2"/>
              <a:gd name="T1" fmla="*/ 0 h 2"/>
              <a:gd name="T2" fmla="*/ 0 w 2"/>
              <a:gd name="T3" fmla="*/ 3175 h 2"/>
              <a:gd name="T4" fmla="*/ 0 w 2"/>
              <a:gd name="T5" fmla="*/ 3175 h 2"/>
              <a:gd name="T6" fmla="*/ 0 w 2"/>
              <a:gd name="T7" fmla="*/ 3175 h 2"/>
              <a:gd name="T8" fmla="*/ 3175 w 2"/>
              <a:gd name="T9" fmla="*/ 3175 h 2"/>
              <a:gd name="T10" fmla="*/ 3175 w 2"/>
              <a:gd name="T11" fmla="*/ 0 h 2"/>
              <a:gd name="T12" fmla="*/ 3175 w 2"/>
              <a:gd name="T13" fmla="*/ 0 h 2"/>
              <a:gd name="T14" fmla="*/ 3175 w 2"/>
              <a:gd name="T15" fmla="*/ 0 h 2"/>
              <a:gd name="T16" fmla="*/ 0 w 2"/>
              <a:gd name="T17" fmla="*/ 0 h 2"/>
              <a:gd name="T18" fmla="*/ 0 w 2"/>
              <a:gd name="T19" fmla="*/ 3175 h 2"/>
              <a:gd name="T20" fmla="*/ 0 w 2"/>
              <a:gd name="T21" fmla="*/ 3175 h 2"/>
              <a:gd name="T22" fmla="*/ 3175 w 2"/>
              <a:gd name="T23" fmla="*/ 0 h 2"/>
              <a:gd name="T24" fmla="*/ 3175 w 2"/>
              <a:gd name="T25" fmla="*/ 0 h 2"/>
              <a:gd name="T26" fmla="*/ 3175 w 2"/>
              <a:gd name="T27" fmla="*/ 0 h 2"/>
              <a:gd name="T28" fmla="*/ 3175 w 2"/>
              <a:gd name="T29" fmla="*/ 3175 h 2"/>
              <a:gd name="T30" fmla="*/ 0 w 2"/>
              <a:gd name="T31" fmla="*/ 3175 h 2"/>
              <a:gd name="T32" fmla="*/ 0 w 2"/>
              <a:gd name="T33" fmla="*/ 3175 h 2"/>
              <a:gd name="T34" fmla="*/ 0 w 2"/>
              <a:gd name="T35" fmla="*/ 3175 h 2"/>
              <a:gd name="T36" fmla="*/ 0 w 2"/>
              <a:gd name="T37" fmla="*/ 3175 h 2"/>
              <a:gd name="T38" fmla="*/ 0 w 2"/>
              <a:gd name="T39" fmla="*/ 3175 h 2"/>
              <a:gd name="T40" fmla="*/ 0 w 2"/>
              <a:gd name="T41" fmla="*/ 3175 h 2"/>
              <a:gd name="T42" fmla="*/ 0 w 2"/>
              <a:gd name="T43" fmla="*/ 3175 h 2"/>
              <a:gd name="T44" fmla="*/ 0 w 2"/>
              <a:gd name="T45" fmla="*/ 3175 h 2"/>
              <a:gd name="T46" fmla="*/ 3175 w 2"/>
              <a:gd name="T47" fmla="*/ 3175 h 2"/>
              <a:gd name="T48" fmla="*/ 0 w 2"/>
              <a:gd name="T49" fmla="*/ 3175 h 2"/>
              <a:gd name="T50" fmla="*/ 0 w 2"/>
              <a:gd name="T51" fmla="*/ 3175 h 2"/>
              <a:gd name="T52" fmla="*/ 3175 w 2"/>
              <a:gd name="T53" fmla="*/ 3175 h 2"/>
              <a:gd name="T54" fmla="*/ 3175 w 2"/>
              <a:gd name="T55" fmla="*/ 3175 h 2"/>
              <a:gd name="T56" fmla="*/ 3175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1" name="Freeform 1134"/>
          <p:cNvSpPr>
            <a:spLocks/>
          </p:cNvSpPr>
          <p:nvPr/>
        </p:nvSpPr>
        <p:spPr bwMode="auto">
          <a:xfrm>
            <a:off x="703263" y="514350"/>
            <a:ext cx="3175" cy="6350"/>
          </a:xfrm>
          <a:custGeom>
            <a:avLst/>
            <a:gdLst>
              <a:gd name="T0" fmla="*/ 3175 w 2"/>
              <a:gd name="T1" fmla="*/ 6350 h 4"/>
              <a:gd name="T2" fmla="*/ 3175 w 2"/>
              <a:gd name="T3" fmla="*/ 6350 h 4"/>
              <a:gd name="T4" fmla="*/ 3175 w 2"/>
              <a:gd name="T5" fmla="*/ 6350 h 4"/>
              <a:gd name="T6" fmla="*/ 3175 w 2"/>
              <a:gd name="T7" fmla="*/ 3175 h 4"/>
              <a:gd name="T8" fmla="*/ 3175 w 2"/>
              <a:gd name="T9" fmla="*/ 0 h 4"/>
              <a:gd name="T10" fmla="*/ 3175 w 2"/>
              <a:gd name="T11" fmla="*/ 0 h 4"/>
              <a:gd name="T12" fmla="*/ 3175 w 2"/>
              <a:gd name="T13" fmla="*/ 0 h 4"/>
              <a:gd name="T14" fmla="*/ 0 w 2"/>
              <a:gd name="T15" fmla="*/ 3175 h 4"/>
              <a:gd name="T16" fmla="*/ 3175 w 2"/>
              <a:gd name="T17" fmla="*/ 6350 h 4"/>
              <a:gd name="T18" fmla="*/ 3175 w 2"/>
              <a:gd name="T19" fmla="*/ 3175 h 4"/>
              <a:gd name="T20" fmla="*/ 3175 w 2"/>
              <a:gd name="T21" fmla="*/ 3175 h 4"/>
              <a:gd name="T22" fmla="*/ 3175 w 2"/>
              <a:gd name="T23" fmla="*/ 0 h 4"/>
              <a:gd name="T24" fmla="*/ 3175 w 2"/>
              <a:gd name="T25" fmla="*/ 3175 h 4"/>
              <a:gd name="T26" fmla="*/ 3175 w 2"/>
              <a:gd name="T27" fmla="*/ 3175 h 4"/>
              <a:gd name="T28" fmla="*/ 3175 w 2"/>
              <a:gd name="T29" fmla="*/ 3175 h 4"/>
              <a:gd name="T30" fmla="*/ 3175 w 2"/>
              <a:gd name="T31" fmla="*/ 3175 h 4"/>
              <a:gd name="T32" fmla="*/ 3175 w 2"/>
              <a:gd name="T33" fmla="*/ 3175 h 4"/>
              <a:gd name="T34" fmla="*/ 3175 w 2"/>
              <a:gd name="T35" fmla="*/ 3175 h 4"/>
              <a:gd name="T36" fmla="*/ 3175 w 2"/>
              <a:gd name="T37" fmla="*/ 3175 h 4"/>
              <a:gd name="T38" fmla="*/ 3175 w 2"/>
              <a:gd name="T39" fmla="*/ 3175 h 4"/>
              <a:gd name="T40" fmla="*/ 3175 w 2"/>
              <a:gd name="T41" fmla="*/ 3175 h 4"/>
              <a:gd name="T42" fmla="*/ 3175 w 2"/>
              <a:gd name="T43" fmla="*/ 3175 h 4"/>
              <a:gd name="T44" fmla="*/ 3175 w 2"/>
              <a:gd name="T45" fmla="*/ 3175 h 4"/>
              <a:gd name="T46" fmla="*/ 3175 w 2"/>
              <a:gd name="T47" fmla="*/ 3175 h 4"/>
              <a:gd name="T48" fmla="*/ 3175 w 2"/>
              <a:gd name="T49" fmla="*/ 3175 h 4"/>
              <a:gd name="T50" fmla="*/ 3175 w 2"/>
              <a:gd name="T51" fmla="*/ 3175 h 4"/>
              <a:gd name="T52" fmla="*/ 0 w 2"/>
              <a:gd name="T53" fmla="*/ 3175 h 4"/>
              <a:gd name="T54" fmla="*/ 3175 w 2"/>
              <a:gd name="T55" fmla="*/ 6350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 name="Freeform 1141"/>
          <p:cNvSpPr>
            <a:spLocks/>
          </p:cNvSpPr>
          <p:nvPr/>
        </p:nvSpPr>
        <p:spPr bwMode="auto">
          <a:xfrm>
            <a:off x="706438" y="479425"/>
            <a:ext cx="1587" cy="6350"/>
          </a:xfrm>
          <a:custGeom>
            <a:avLst/>
            <a:gdLst>
              <a:gd name="T0" fmla="*/ 0 w 1587"/>
              <a:gd name="T1" fmla="*/ 6350 h 4"/>
              <a:gd name="T2" fmla="*/ 0 w 1587"/>
              <a:gd name="T3" fmla="*/ 3175 h 4"/>
              <a:gd name="T4" fmla="*/ 0 w 1587"/>
              <a:gd name="T5" fmla="*/ 0 h 4"/>
              <a:gd name="T6" fmla="*/ 0 w 1587"/>
              <a:gd name="T7" fmla="*/ 0 h 4"/>
              <a:gd name="T8" fmla="*/ 0 w 1587"/>
              <a:gd name="T9" fmla="*/ 3175 h 4"/>
              <a:gd name="T10" fmla="*/ 0 w 1587"/>
              <a:gd name="T11" fmla="*/ 3175 h 4"/>
              <a:gd name="T12" fmla="*/ 0 w 1587"/>
              <a:gd name="T13" fmla="*/ 6350 h 4"/>
              <a:gd name="T14" fmla="*/ 0 w 1587"/>
              <a:gd name="T15" fmla="*/ 3175 h 4"/>
              <a:gd name="T16" fmla="*/ 0 w 1587"/>
              <a:gd name="T17" fmla="*/ 3175 h 4"/>
              <a:gd name="T18" fmla="*/ 0 w 1587"/>
              <a:gd name="T19" fmla="*/ 3175 h 4"/>
              <a:gd name="T20" fmla="*/ 0 w 1587"/>
              <a:gd name="T21" fmla="*/ 3175 h 4"/>
              <a:gd name="T22" fmla="*/ 0 w 1587"/>
              <a:gd name="T23" fmla="*/ 3175 h 4"/>
              <a:gd name="T24" fmla="*/ 0 w 1587"/>
              <a:gd name="T25" fmla="*/ 3175 h 4"/>
              <a:gd name="T26" fmla="*/ 0 w 1587"/>
              <a:gd name="T27" fmla="*/ 3175 h 4"/>
              <a:gd name="T28" fmla="*/ 0 w 1587"/>
              <a:gd name="T29" fmla="*/ 6350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3" name="Freeform 1148"/>
          <p:cNvSpPr>
            <a:spLocks/>
          </p:cNvSpPr>
          <p:nvPr/>
        </p:nvSpPr>
        <p:spPr bwMode="auto">
          <a:xfrm>
            <a:off x="693738" y="460375"/>
            <a:ext cx="3175" cy="3175"/>
          </a:xfrm>
          <a:custGeom>
            <a:avLst/>
            <a:gdLst>
              <a:gd name="T0" fmla="*/ 3175 w 2"/>
              <a:gd name="T1" fmla="*/ 3175 h 2"/>
              <a:gd name="T2" fmla="*/ 3175 w 2"/>
              <a:gd name="T3" fmla="*/ 0 h 2"/>
              <a:gd name="T4" fmla="*/ 3175 w 2"/>
              <a:gd name="T5" fmla="*/ 0 h 2"/>
              <a:gd name="T6" fmla="*/ 3175 w 2"/>
              <a:gd name="T7" fmla="*/ 0 h 2"/>
              <a:gd name="T8" fmla="*/ 3175 w 2"/>
              <a:gd name="T9" fmla="*/ 0 h 2"/>
              <a:gd name="T10" fmla="*/ 0 w 2"/>
              <a:gd name="T11" fmla="*/ 0 h 2"/>
              <a:gd name="T12" fmla="*/ 0 w 2"/>
              <a:gd name="T13" fmla="*/ 0 h 2"/>
              <a:gd name="T14" fmla="*/ 0 w 2"/>
              <a:gd name="T15" fmla="*/ 3175 h 2"/>
              <a:gd name="T16" fmla="*/ 0 w 2"/>
              <a:gd name="T17" fmla="*/ 3175 h 2"/>
              <a:gd name="T18" fmla="*/ 0 w 2"/>
              <a:gd name="T19" fmla="*/ 3175 h 2"/>
              <a:gd name="T20" fmla="*/ 3175 w 2"/>
              <a:gd name="T21" fmla="*/ 3175 h 2"/>
              <a:gd name="T22" fmla="*/ 3175 w 2"/>
              <a:gd name="T23" fmla="*/ 3175 h 2"/>
              <a:gd name="T24" fmla="*/ 3175 w 2"/>
              <a:gd name="T25" fmla="*/ 0 h 2"/>
              <a:gd name="T26" fmla="*/ 3175 w 2"/>
              <a:gd name="T27" fmla="*/ 0 h 2"/>
              <a:gd name="T28" fmla="*/ 3175 w 2"/>
              <a:gd name="T29" fmla="*/ 0 h 2"/>
              <a:gd name="T30" fmla="*/ 0 w 2"/>
              <a:gd name="T31" fmla="*/ 3175 h 2"/>
              <a:gd name="T32" fmla="*/ 3175 w 2"/>
              <a:gd name="T33" fmla="*/ 3175 h 2"/>
              <a:gd name="T34" fmla="*/ 3175 w 2"/>
              <a:gd name="T35" fmla="*/ 0 h 2"/>
              <a:gd name="T36" fmla="*/ 0 w 2"/>
              <a:gd name="T37" fmla="*/ 3175 h 2"/>
              <a:gd name="T38" fmla="*/ 3175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0 w 2"/>
              <a:gd name="T55" fmla="*/ 3175 h 2"/>
              <a:gd name="T56" fmla="*/ 0 w 2"/>
              <a:gd name="T57" fmla="*/ 3175 h 2"/>
              <a:gd name="T58" fmla="*/ 3175 w 2"/>
              <a:gd name="T59" fmla="*/ 3175 h 2"/>
              <a:gd name="T60" fmla="*/ 3175 w 2"/>
              <a:gd name="T61" fmla="*/ 3175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4" name="Freeform 1150"/>
          <p:cNvSpPr>
            <a:spLocks/>
          </p:cNvSpPr>
          <p:nvPr/>
        </p:nvSpPr>
        <p:spPr bwMode="auto">
          <a:xfrm>
            <a:off x="684213" y="447675"/>
            <a:ext cx="1587" cy="3175"/>
          </a:xfrm>
          <a:custGeom>
            <a:avLst/>
            <a:gdLst>
              <a:gd name="T0" fmla="*/ 0 w 1587"/>
              <a:gd name="T1" fmla="*/ 3175 h 2"/>
              <a:gd name="T2" fmla="*/ 0 w 1587"/>
              <a:gd name="T3" fmla="*/ 0 h 2"/>
              <a:gd name="T4" fmla="*/ 0 w 1587"/>
              <a:gd name="T5" fmla="*/ 3175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5" name="Freeform 1152"/>
          <p:cNvSpPr>
            <a:spLocks/>
          </p:cNvSpPr>
          <p:nvPr/>
        </p:nvSpPr>
        <p:spPr bwMode="auto">
          <a:xfrm>
            <a:off x="684213" y="447675"/>
            <a:ext cx="3175" cy="3175"/>
          </a:xfrm>
          <a:custGeom>
            <a:avLst/>
            <a:gdLst>
              <a:gd name="T0" fmla="*/ 3175 w 2"/>
              <a:gd name="T1" fmla="*/ 0 h 2"/>
              <a:gd name="T2" fmla="*/ 0 w 2"/>
              <a:gd name="T3" fmla="*/ 0 h 2"/>
              <a:gd name="T4" fmla="*/ 0 w 2"/>
              <a:gd name="T5" fmla="*/ 0 h 2"/>
              <a:gd name="T6" fmla="*/ 0 w 2"/>
              <a:gd name="T7" fmla="*/ 0 h 2"/>
              <a:gd name="T8" fmla="*/ 0 w 2"/>
              <a:gd name="T9" fmla="*/ 3175 h 2"/>
              <a:gd name="T10" fmla="*/ 3175 w 2"/>
              <a:gd name="T11" fmla="*/ 3175 h 2"/>
              <a:gd name="T12" fmla="*/ 3175 w 2"/>
              <a:gd name="T13" fmla="*/ 0 h 2"/>
              <a:gd name="T14" fmla="*/ 0 w 2"/>
              <a:gd name="T15" fmla="*/ 0 h 2"/>
              <a:gd name="T16" fmla="*/ 0 w 2"/>
              <a:gd name="T17" fmla="*/ 0 h 2"/>
              <a:gd name="T18" fmla="*/ 0 w 2"/>
              <a:gd name="T19" fmla="*/ 0 h 2"/>
              <a:gd name="T20" fmla="*/ 0 w 2"/>
              <a:gd name="T21" fmla="*/ 3175 h 2"/>
              <a:gd name="T22" fmla="*/ 3175 w 2"/>
              <a:gd name="T23" fmla="*/ 3175 h 2"/>
              <a:gd name="T24" fmla="*/ 3175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6" name="Freeform 1154"/>
          <p:cNvSpPr>
            <a:spLocks/>
          </p:cNvSpPr>
          <p:nvPr/>
        </p:nvSpPr>
        <p:spPr bwMode="auto">
          <a:xfrm>
            <a:off x="665163" y="434975"/>
            <a:ext cx="3175" cy="1588"/>
          </a:xfrm>
          <a:custGeom>
            <a:avLst/>
            <a:gdLst>
              <a:gd name="T0" fmla="*/ 3175 w 2"/>
              <a:gd name="T1" fmla="*/ 0 h 1588"/>
              <a:gd name="T2" fmla="*/ 0 w 2"/>
              <a:gd name="T3" fmla="*/ 0 h 1588"/>
              <a:gd name="T4" fmla="*/ 3175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7" name="Freeform 1156"/>
          <p:cNvSpPr>
            <a:spLocks/>
          </p:cNvSpPr>
          <p:nvPr/>
        </p:nvSpPr>
        <p:spPr bwMode="auto">
          <a:xfrm>
            <a:off x="665163" y="431800"/>
            <a:ext cx="3175" cy="3175"/>
          </a:xfrm>
          <a:custGeom>
            <a:avLst/>
            <a:gdLst>
              <a:gd name="T0" fmla="*/ 3175 w 2"/>
              <a:gd name="T1" fmla="*/ 3175 h 2"/>
              <a:gd name="T2" fmla="*/ 0 w 2"/>
              <a:gd name="T3" fmla="*/ 0 h 2"/>
              <a:gd name="T4" fmla="*/ 0 w 2"/>
              <a:gd name="T5" fmla="*/ 0 h 2"/>
              <a:gd name="T6" fmla="*/ 0 w 2"/>
              <a:gd name="T7" fmla="*/ 3175 h 2"/>
              <a:gd name="T8" fmla="*/ 3175 w 2"/>
              <a:gd name="T9" fmla="*/ 3175 h 2"/>
              <a:gd name="T10" fmla="*/ 3175 w 2"/>
              <a:gd name="T11" fmla="*/ 3175 h 2"/>
              <a:gd name="T12" fmla="*/ 3175 w 2"/>
              <a:gd name="T13" fmla="*/ 3175 h 2"/>
              <a:gd name="T14" fmla="*/ 0 w 2"/>
              <a:gd name="T15" fmla="*/ 0 h 2"/>
              <a:gd name="T16" fmla="*/ 0 w 2"/>
              <a:gd name="T17" fmla="*/ 0 h 2"/>
              <a:gd name="T18" fmla="*/ 0 w 2"/>
              <a:gd name="T19" fmla="*/ 3175 h 2"/>
              <a:gd name="T20" fmla="*/ 3175 w 2"/>
              <a:gd name="T21" fmla="*/ 3175 h 2"/>
              <a:gd name="T22" fmla="*/ 3175 w 2"/>
              <a:gd name="T23" fmla="*/ 3175 h 2"/>
              <a:gd name="T24" fmla="*/ 3175 w 2"/>
              <a:gd name="T25" fmla="*/ 3175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8" name="Freeform 1163"/>
          <p:cNvSpPr>
            <a:spLocks/>
          </p:cNvSpPr>
          <p:nvPr/>
        </p:nvSpPr>
        <p:spPr bwMode="auto">
          <a:xfrm>
            <a:off x="611188" y="415925"/>
            <a:ext cx="6350" cy="3175"/>
          </a:xfrm>
          <a:custGeom>
            <a:avLst/>
            <a:gdLst>
              <a:gd name="T0" fmla="*/ 3175 w 4"/>
              <a:gd name="T1" fmla="*/ 3175 h 2"/>
              <a:gd name="T2" fmla="*/ 3175 w 4"/>
              <a:gd name="T3" fmla="*/ 3175 h 2"/>
              <a:gd name="T4" fmla="*/ 6350 w 4"/>
              <a:gd name="T5" fmla="*/ 3175 h 2"/>
              <a:gd name="T6" fmla="*/ 6350 w 4"/>
              <a:gd name="T7" fmla="*/ 0 h 2"/>
              <a:gd name="T8" fmla="*/ 6350 w 4"/>
              <a:gd name="T9" fmla="*/ 0 h 2"/>
              <a:gd name="T10" fmla="*/ 3175 w 4"/>
              <a:gd name="T11" fmla="*/ 0 h 2"/>
              <a:gd name="T12" fmla="*/ 3175 w 4"/>
              <a:gd name="T13" fmla="*/ 0 h 2"/>
              <a:gd name="T14" fmla="*/ 0 w 4"/>
              <a:gd name="T15" fmla="*/ 3175 h 2"/>
              <a:gd name="T16" fmla="*/ 3175 w 4"/>
              <a:gd name="T17" fmla="*/ 3175 h 2"/>
              <a:gd name="T18" fmla="*/ 3175 w 4"/>
              <a:gd name="T19" fmla="*/ 0 h 2"/>
              <a:gd name="T20" fmla="*/ 6350 w 4"/>
              <a:gd name="T21" fmla="*/ 3175 h 2"/>
              <a:gd name="T22" fmla="*/ 6350 w 4"/>
              <a:gd name="T23" fmla="*/ 0 h 2"/>
              <a:gd name="T24" fmla="*/ 6350 w 4"/>
              <a:gd name="T25" fmla="*/ 0 h 2"/>
              <a:gd name="T26" fmla="*/ 3175 w 4"/>
              <a:gd name="T27" fmla="*/ 0 h 2"/>
              <a:gd name="T28" fmla="*/ 3175 w 4"/>
              <a:gd name="T29" fmla="*/ 0 h 2"/>
              <a:gd name="T30" fmla="*/ 0 w 4"/>
              <a:gd name="T31" fmla="*/ 0 h 2"/>
              <a:gd name="T32" fmla="*/ 3175 w 4"/>
              <a:gd name="T33" fmla="*/ 3175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9" name="Freeform 1172"/>
          <p:cNvSpPr>
            <a:spLocks/>
          </p:cNvSpPr>
          <p:nvPr/>
        </p:nvSpPr>
        <p:spPr bwMode="auto">
          <a:xfrm>
            <a:off x="582613" y="476250"/>
            <a:ext cx="3175" cy="3175"/>
          </a:xfrm>
          <a:custGeom>
            <a:avLst/>
            <a:gdLst>
              <a:gd name="T0" fmla="*/ 0 w 2"/>
              <a:gd name="T1" fmla="*/ 3175 h 2"/>
              <a:gd name="T2" fmla="*/ 0 w 2"/>
              <a:gd name="T3" fmla="*/ 3175 h 2"/>
              <a:gd name="T4" fmla="*/ 3175 w 2"/>
              <a:gd name="T5" fmla="*/ 3175 h 2"/>
              <a:gd name="T6" fmla="*/ 0 w 2"/>
              <a:gd name="T7" fmla="*/ 0 h 2"/>
              <a:gd name="T8" fmla="*/ 0 w 2"/>
              <a:gd name="T9" fmla="*/ 0 h 2"/>
              <a:gd name="T10" fmla="*/ 0 w 2"/>
              <a:gd name="T11" fmla="*/ 0 h 2"/>
              <a:gd name="T12" fmla="*/ 0 w 2"/>
              <a:gd name="T13" fmla="*/ 3175 h 2"/>
              <a:gd name="T14" fmla="*/ 0 w 2"/>
              <a:gd name="T15" fmla="*/ 3175 h 2"/>
              <a:gd name="T16" fmla="*/ 0 w 2"/>
              <a:gd name="T17" fmla="*/ 3175 h 2"/>
              <a:gd name="T18" fmla="*/ 0 w 2"/>
              <a:gd name="T19" fmla="*/ 3175 h 2"/>
              <a:gd name="T20" fmla="*/ 0 w 2"/>
              <a:gd name="T21" fmla="*/ 3175 h 2"/>
              <a:gd name="T22" fmla="*/ 0 w 2"/>
              <a:gd name="T23" fmla="*/ 3175 h 2"/>
              <a:gd name="T24" fmla="*/ 0 w 2"/>
              <a:gd name="T25" fmla="*/ 3175 h 2"/>
              <a:gd name="T26" fmla="*/ 0 w 2"/>
              <a:gd name="T27" fmla="*/ 3175 h 2"/>
              <a:gd name="T28" fmla="*/ 0 w 2"/>
              <a:gd name="T29" fmla="*/ 3175 h 2"/>
              <a:gd name="T30" fmla="*/ 0 w 2"/>
              <a:gd name="T31" fmla="*/ 3175 h 2"/>
              <a:gd name="T32" fmla="*/ 0 w 2"/>
              <a:gd name="T33" fmla="*/ 3175 h 2"/>
              <a:gd name="T34" fmla="*/ 0 w 2"/>
              <a:gd name="T35" fmla="*/ 3175 h 2"/>
              <a:gd name="T36" fmla="*/ 0 w 2"/>
              <a:gd name="T37" fmla="*/ 3175 h 2"/>
              <a:gd name="T38" fmla="*/ 0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0 w 2"/>
              <a:gd name="T55" fmla="*/ 3175 h 2"/>
              <a:gd name="T56" fmla="*/ 0 w 2"/>
              <a:gd name="T57" fmla="*/ 3175 h 2"/>
              <a:gd name="T58" fmla="*/ 0 w 2"/>
              <a:gd name="T59" fmla="*/ 3175 h 2"/>
              <a:gd name="T60" fmla="*/ 0 w 2"/>
              <a:gd name="T61" fmla="*/ 3175 h 2"/>
              <a:gd name="T62" fmla="*/ 0 w 2"/>
              <a:gd name="T63" fmla="*/ 3175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0" name="Freeform 1177"/>
          <p:cNvSpPr>
            <a:spLocks/>
          </p:cNvSpPr>
          <p:nvPr/>
        </p:nvSpPr>
        <p:spPr bwMode="auto">
          <a:xfrm>
            <a:off x="557213" y="534988"/>
            <a:ext cx="3175" cy="3175"/>
          </a:xfrm>
          <a:custGeom>
            <a:avLst/>
            <a:gdLst>
              <a:gd name="T0" fmla="*/ 0 w 2"/>
              <a:gd name="T1" fmla="*/ 3175 h 2"/>
              <a:gd name="T2" fmla="*/ 3175 w 2"/>
              <a:gd name="T3" fmla="*/ 3175 h 2"/>
              <a:gd name="T4" fmla="*/ 3175 w 2"/>
              <a:gd name="T5" fmla="*/ 3175 h 2"/>
              <a:gd name="T6" fmla="*/ 3175 w 2"/>
              <a:gd name="T7" fmla="*/ 0 h 2"/>
              <a:gd name="T8" fmla="*/ 3175 w 2"/>
              <a:gd name="T9" fmla="*/ 0 h 2"/>
              <a:gd name="T10" fmla="*/ 3175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3175 h 2"/>
              <a:gd name="T40" fmla="*/ 0 w 2"/>
              <a:gd name="T41" fmla="*/ 3175 h 2"/>
              <a:gd name="T42" fmla="*/ 3175 w 2"/>
              <a:gd name="T43" fmla="*/ 3175 h 2"/>
              <a:gd name="T44" fmla="*/ 3175 w 2"/>
              <a:gd name="T45" fmla="*/ 0 h 2"/>
              <a:gd name="T46" fmla="*/ 3175 w 2"/>
              <a:gd name="T47" fmla="*/ 0 h 2"/>
              <a:gd name="T48" fmla="*/ 3175 w 2"/>
              <a:gd name="T49" fmla="*/ 0 h 2"/>
              <a:gd name="T50" fmla="*/ 3175 w 2"/>
              <a:gd name="T51" fmla="*/ 0 h 2"/>
              <a:gd name="T52" fmla="*/ 3175 w 2"/>
              <a:gd name="T53" fmla="*/ 0 h 2"/>
              <a:gd name="T54" fmla="*/ 3175 w 2"/>
              <a:gd name="T55" fmla="*/ 0 h 2"/>
              <a:gd name="T56" fmla="*/ 3175 w 2"/>
              <a:gd name="T57" fmla="*/ 0 h 2"/>
              <a:gd name="T58" fmla="*/ 3175 w 2"/>
              <a:gd name="T59" fmla="*/ 0 h 2"/>
              <a:gd name="T60" fmla="*/ 3175 w 2"/>
              <a:gd name="T61" fmla="*/ 0 h 2"/>
              <a:gd name="T62" fmla="*/ 3175 w 2"/>
              <a:gd name="T63" fmla="*/ 0 h 2"/>
              <a:gd name="T64" fmla="*/ 3175 w 2"/>
              <a:gd name="T65" fmla="*/ 0 h 2"/>
              <a:gd name="T66" fmla="*/ 3175 w 2"/>
              <a:gd name="T67" fmla="*/ 3175 h 2"/>
              <a:gd name="T68" fmla="*/ 3175 w 2"/>
              <a:gd name="T69" fmla="*/ 0 h 2"/>
              <a:gd name="T70" fmla="*/ 3175 w 2"/>
              <a:gd name="T71" fmla="*/ 0 h 2"/>
              <a:gd name="T72" fmla="*/ 0 w 2"/>
              <a:gd name="T73" fmla="*/ 0 h 2"/>
              <a:gd name="T74" fmla="*/ 0 w 2"/>
              <a:gd name="T75" fmla="*/ 0 h 2"/>
              <a:gd name="T76" fmla="*/ 0 w 2"/>
              <a:gd name="T77" fmla="*/ 3175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1" name="Freeform 1180"/>
          <p:cNvSpPr>
            <a:spLocks/>
          </p:cNvSpPr>
          <p:nvPr/>
        </p:nvSpPr>
        <p:spPr bwMode="auto">
          <a:xfrm>
            <a:off x="560388" y="530225"/>
            <a:ext cx="3175" cy="4763"/>
          </a:xfrm>
          <a:custGeom>
            <a:avLst/>
            <a:gdLst>
              <a:gd name="T0" fmla="*/ 0 w 2"/>
              <a:gd name="T1" fmla="*/ 4763 h 3"/>
              <a:gd name="T2" fmla="*/ 0 w 2"/>
              <a:gd name="T3" fmla="*/ 4763 h 3"/>
              <a:gd name="T4" fmla="*/ 3175 w 2"/>
              <a:gd name="T5" fmla="*/ 4763 h 3"/>
              <a:gd name="T6" fmla="*/ 3175 w 2"/>
              <a:gd name="T7" fmla="*/ 4763 h 3"/>
              <a:gd name="T8" fmla="*/ 0 w 2"/>
              <a:gd name="T9" fmla="*/ 0 h 3"/>
              <a:gd name="T10" fmla="*/ 0 w 2"/>
              <a:gd name="T11" fmla="*/ 0 h 3"/>
              <a:gd name="T12" fmla="*/ 0 w 2"/>
              <a:gd name="T13" fmla="*/ 0 h 3"/>
              <a:gd name="T14" fmla="*/ 0 w 2"/>
              <a:gd name="T15" fmla="*/ 4763 h 3"/>
              <a:gd name="T16" fmla="*/ 0 w 2"/>
              <a:gd name="T17" fmla="*/ 4763 h 3"/>
              <a:gd name="T18" fmla="*/ 0 w 2"/>
              <a:gd name="T19" fmla="*/ 4763 h 3"/>
              <a:gd name="T20" fmla="*/ 0 w 2"/>
              <a:gd name="T21" fmla="*/ 4763 h 3"/>
              <a:gd name="T22" fmla="*/ 0 w 2"/>
              <a:gd name="T23" fmla="*/ 0 h 3"/>
              <a:gd name="T24" fmla="*/ 0 w 2"/>
              <a:gd name="T25" fmla="*/ 4763 h 3"/>
              <a:gd name="T26" fmla="*/ 0 w 2"/>
              <a:gd name="T27" fmla="*/ 4763 h 3"/>
              <a:gd name="T28" fmla="*/ 0 w 2"/>
              <a:gd name="T29" fmla="*/ 4763 h 3"/>
              <a:gd name="T30" fmla="*/ 0 w 2"/>
              <a:gd name="T31" fmla="*/ 4763 h 3"/>
              <a:gd name="T32" fmla="*/ 0 w 2"/>
              <a:gd name="T33" fmla="*/ 4763 h 3"/>
              <a:gd name="T34" fmla="*/ 0 w 2"/>
              <a:gd name="T35" fmla="*/ 4763 h 3"/>
              <a:gd name="T36" fmla="*/ 0 w 2"/>
              <a:gd name="T37" fmla="*/ 4763 h 3"/>
              <a:gd name="T38" fmla="*/ 0 w 2"/>
              <a:gd name="T39" fmla="*/ 4763 h 3"/>
              <a:gd name="T40" fmla="*/ 0 w 2"/>
              <a:gd name="T41" fmla="*/ 4763 h 3"/>
              <a:gd name="T42" fmla="*/ 0 w 2"/>
              <a:gd name="T43" fmla="*/ 4763 h 3"/>
              <a:gd name="T44" fmla="*/ 0 w 2"/>
              <a:gd name="T45" fmla="*/ 4763 h 3"/>
              <a:gd name="T46" fmla="*/ 0 w 2"/>
              <a:gd name="T47" fmla="*/ 4763 h 3"/>
              <a:gd name="T48" fmla="*/ 0 w 2"/>
              <a:gd name="T49" fmla="*/ 4763 h 3"/>
              <a:gd name="T50" fmla="*/ 0 w 2"/>
              <a:gd name="T51" fmla="*/ 4763 h 3"/>
              <a:gd name="T52" fmla="*/ 0 w 2"/>
              <a:gd name="T53" fmla="*/ 4763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2" name="Line 1187"/>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3" name="Line 1188"/>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4" name="Freeform 1208"/>
          <p:cNvSpPr>
            <a:spLocks/>
          </p:cNvSpPr>
          <p:nvPr/>
        </p:nvSpPr>
        <p:spPr bwMode="auto">
          <a:xfrm>
            <a:off x="595313" y="557213"/>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5" name="Freeform 1210"/>
          <p:cNvSpPr>
            <a:spLocks/>
          </p:cNvSpPr>
          <p:nvPr/>
        </p:nvSpPr>
        <p:spPr bwMode="auto">
          <a:xfrm>
            <a:off x="595313" y="557213"/>
            <a:ext cx="3175" cy="3175"/>
          </a:xfrm>
          <a:custGeom>
            <a:avLst/>
            <a:gdLst>
              <a:gd name="T0" fmla="*/ 0 w 2"/>
              <a:gd name="T1" fmla="*/ 3175 h 2"/>
              <a:gd name="T2" fmla="*/ 0 w 2"/>
              <a:gd name="T3" fmla="*/ 3175 h 2"/>
              <a:gd name="T4" fmla="*/ 3175 w 2"/>
              <a:gd name="T5" fmla="*/ 3175 h 2"/>
              <a:gd name="T6" fmla="*/ 3175 w 2"/>
              <a:gd name="T7" fmla="*/ 0 h 2"/>
              <a:gd name="T8" fmla="*/ 3175 w 2"/>
              <a:gd name="T9" fmla="*/ 0 h 2"/>
              <a:gd name="T10" fmla="*/ 0 w 2"/>
              <a:gd name="T11" fmla="*/ 0 h 2"/>
              <a:gd name="T12" fmla="*/ 0 w 2"/>
              <a:gd name="T13" fmla="*/ 0 h 2"/>
              <a:gd name="T14" fmla="*/ 0 w 2"/>
              <a:gd name="T15" fmla="*/ 0 h 2"/>
              <a:gd name="T16" fmla="*/ 0 w 2"/>
              <a:gd name="T17" fmla="*/ 3175 h 2"/>
              <a:gd name="T18" fmla="*/ 0 w 2"/>
              <a:gd name="T19" fmla="*/ 3175 h 2"/>
              <a:gd name="T20" fmla="*/ 3175 w 2"/>
              <a:gd name="T21" fmla="*/ 3175 h 2"/>
              <a:gd name="T22" fmla="*/ 3175 w 2"/>
              <a:gd name="T23" fmla="*/ 0 h 2"/>
              <a:gd name="T24" fmla="*/ 3175 w 2"/>
              <a:gd name="T25" fmla="*/ 0 h 2"/>
              <a:gd name="T26" fmla="*/ 0 w 2"/>
              <a:gd name="T27" fmla="*/ 0 h 2"/>
              <a:gd name="T28" fmla="*/ 0 w 2"/>
              <a:gd name="T29" fmla="*/ 0 h 2"/>
              <a:gd name="T30" fmla="*/ 0 w 2"/>
              <a:gd name="T31" fmla="*/ 0 h 2"/>
              <a:gd name="T32" fmla="*/ 0 w 2"/>
              <a:gd name="T33" fmla="*/ 3175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6" name="Freeform 1214"/>
          <p:cNvSpPr>
            <a:spLocks/>
          </p:cNvSpPr>
          <p:nvPr/>
        </p:nvSpPr>
        <p:spPr bwMode="auto">
          <a:xfrm>
            <a:off x="595313" y="557213"/>
            <a:ext cx="3175" cy="3175"/>
          </a:xfrm>
          <a:custGeom>
            <a:avLst/>
            <a:gdLst>
              <a:gd name="T0" fmla="*/ 0 w 2"/>
              <a:gd name="T1" fmla="*/ 3175 h 2"/>
              <a:gd name="T2" fmla="*/ 3175 w 2"/>
              <a:gd name="T3" fmla="*/ 3175 h 2"/>
              <a:gd name="T4" fmla="*/ 0 w 2"/>
              <a:gd name="T5" fmla="*/ 0 h 2"/>
              <a:gd name="T6" fmla="*/ 0 w 2"/>
              <a:gd name="T7" fmla="*/ 3175 h 2"/>
              <a:gd name="T8" fmla="*/ 0 w 2"/>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7" name="Rectangle 1215"/>
          <p:cNvSpPr>
            <a:spLocks noChangeArrowheads="1"/>
          </p:cNvSpPr>
          <p:nvPr/>
        </p:nvSpPr>
        <p:spPr bwMode="auto">
          <a:xfrm>
            <a:off x="595313" y="627063"/>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98" name="Freeform 1217"/>
          <p:cNvSpPr>
            <a:spLocks/>
          </p:cNvSpPr>
          <p:nvPr/>
        </p:nvSpPr>
        <p:spPr bwMode="auto">
          <a:xfrm>
            <a:off x="595313" y="6270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9" name="Freeform 1219"/>
          <p:cNvSpPr>
            <a:spLocks/>
          </p:cNvSpPr>
          <p:nvPr/>
        </p:nvSpPr>
        <p:spPr bwMode="auto">
          <a:xfrm>
            <a:off x="731838" y="541338"/>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0" name="Freeform 1221"/>
          <p:cNvSpPr>
            <a:spLocks/>
          </p:cNvSpPr>
          <p:nvPr/>
        </p:nvSpPr>
        <p:spPr bwMode="auto">
          <a:xfrm>
            <a:off x="731838" y="541338"/>
            <a:ext cx="3175" cy="3175"/>
          </a:xfrm>
          <a:custGeom>
            <a:avLst/>
            <a:gdLst>
              <a:gd name="T0" fmla="*/ 3175 w 2"/>
              <a:gd name="T1" fmla="*/ 0 h 2"/>
              <a:gd name="T2" fmla="*/ 3175 w 2"/>
              <a:gd name="T3" fmla="*/ 0 h 2"/>
              <a:gd name="T4" fmla="*/ 3175 w 2"/>
              <a:gd name="T5" fmla="*/ 0 h 2"/>
              <a:gd name="T6" fmla="*/ 0 w 2"/>
              <a:gd name="T7" fmla="*/ 0 h 2"/>
              <a:gd name="T8" fmla="*/ 0 w 2"/>
              <a:gd name="T9" fmla="*/ 0 h 2"/>
              <a:gd name="T10" fmla="*/ 0 w 2"/>
              <a:gd name="T11" fmla="*/ 3175 h 2"/>
              <a:gd name="T12" fmla="*/ 3175 w 2"/>
              <a:gd name="T13" fmla="*/ 0 h 2"/>
              <a:gd name="T14" fmla="*/ 3175 w 2"/>
              <a:gd name="T15" fmla="*/ 0 h 2"/>
              <a:gd name="T16" fmla="*/ 3175 w 2"/>
              <a:gd name="T17" fmla="*/ 0 h 2"/>
              <a:gd name="T18" fmla="*/ 0 w 2"/>
              <a:gd name="T19" fmla="*/ 0 h 2"/>
              <a:gd name="T20" fmla="*/ 0 w 2"/>
              <a:gd name="T21" fmla="*/ 0 h 2"/>
              <a:gd name="T22" fmla="*/ 0 w 2"/>
              <a:gd name="T23" fmla="*/ 3175 h 2"/>
              <a:gd name="T24" fmla="*/ 3175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1" name="Freeform 1234"/>
          <p:cNvSpPr>
            <a:spLocks/>
          </p:cNvSpPr>
          <p:nvPr/>
        </p:nvSpPr>
        <p:spPr bwMode="auto">
          <a:xfrm>
            <a:off x="722313" y="550863"/>
            <a:ext cx="3175" cy="1587"/>
          </a:xfrm>
          <a:custGeom>
            <a:avLst/>
            <a:gdLst>
              <a:gd name="T0" fmla="*/ 0 w 2"/>
              <a:gd name="T1" fmla="*/ 0 h 1587"/>
              <a:gd name="T2" fmla="*/ 0 w 2"/>
              <a:gd name="T3" fmla="*/ 0 h 1587"/>
              <a:gd name="T4" fmla="*/ 3175 w 2"/>
              <a:gd name="T5" fmla="*/ 0 h 1587"/>
              <a:gd name="T6" fmla="*/ 3175 w 2"/>
              <a:gd name="T7" fmla="*/ 0 h 1587"/>
              <a:gd name="T8" fmla="*/ 3175 w 2"/>
              <a:gd name="T9" fmla="*/ 0 h 1587"/>
              <a:gd name="T10" fmla="*/ 3175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3175 w 2"/>
              <a:gd name="T25" fmla="*/ 0 h 1587"/>
              <a:gd name="T26" fmla="*/ 3175 w 2"/>
              <a:gd name="T27" fmla="*/ 0 h 1587"/>
              <a:gd name="T28" fmla="*/ 3175 w 2"/>
              <a:gd name="T29" fmla="*/ 0 h 1587"/>
              <a:gd name="T30" fmla="*/ 0 w 2"/>
              <a:gd name="T31" fmla="*/ 0 h 1587"/>
              <a:gd name="T32" fmla="*/ 0 w 2"/>
              <a:gd name="T33" fmla="*/ 0 h 1587"/>
              <a:gd name="T34" fmla="*/ 3175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2" name="Line 1237"/>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 name="Line 1238"/>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 name="Freeform 1240"/>
          <p:cNvSpPr>
            <a:spLocks/>
          </p:cNvSpPr>
          <p:nvPr/>
        </p:nvSpPr>
        <p:spPr bwMode="auto">
          <a:xfrm>
            <a:off x="728663" y="541338"/>
            <a:ext cx="1587" cy="3175"/>
          </a:xfrm>
          <a:custGeom>
            <a:avLst/>
            <a:gdLst>
              <a:gd name="T0" fmla="*/ 0 w 1587"/>
              <a:gd name="T1" fmla="*/ 3175 h 2"/>
              <a:gd name="T2" fmla="*/ 0 w 1587"/>
              <a:gd name="T3" fmla="*/ 3175 h 2"/>
              <a:gd name="T4" fmla="*/ 0 w 1587"/>
              <a:gd name="T5" fmla="*/ 0 h 2"/>
              <a:gd name="T6" fmla="*/ 0 w 1587"/>
              <a:gd name="T7" fmla="*/ 3175 h 2"/>
              <a:gd name="T8" fmla="*/ 0 w 1587"/>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 name="Freeform 1243"/>
          <p:cNvSpPr>
            <a:spLocks/>
          </p:cNvSpPr>
          <p:nvPr/>
        </p:nvSpPr>
        <p:spPr bwMode="auto">
          <a:xfrm>
            <a:off x="728663" y="538163"/>
            <a:ext cx="3175" cy="3175"/>
          </a:xfrm>
          <a:custGeom>
            <a:avLst/>
            <a:gdLst>
              <a:gd name="T0" fmla="*/ 3175 w 2"/>
              <a:gd name="T1" fmla="*/ 3175 h 2"/>
              <a:gd name="T2" fmla="*/ 3175 w 2"/>
              <a:gd name="T3" fmla="*/ 3175 h 2"/>
              <a:gd name="T4" fmla="*/ 3175 w 2"/>
              <a:gd name="T5" fmla="*/ 3175 h 2"/>
              <a:gd name="T6" fmla="*/ 3175 w 2"/>
              <a:gd name="T7" fmla="*/ 3175 h 2"/>
              <a:gd name="T8" fmla="*/ 0 w 2"/>
              <a:gd name="T9" fmla="*/ 3175 h 2"/>
              <a:gd name="T10" fmla="*/ 0 w 2"/>
              <a:gd name="T11" fmla="*/ 3175 h 2"/>
              <a:gd name="T12" fmla="*/ 3175 w 2"/>
              <a:gd name="T13" fmla="*/ 3175 h 2"/>
              <a:gd name="T14" fmla="*/ 0 w 2"/>
              <a:gd name="T15" fmla="*/ 3175 h 2"/>
              <a:gd name="T16" fmla="*/ 0 w 2"/>
              <a:gd name="T17" fmla="*/ 3175 h 2"/>
              <a:gd name="T18" fmla="*/ 0 w 2"/>
              <a:gd name="T19" fmla="*/ 3175 h 2"/>
              <a:gd name="T20" fmla="*/ 0 w 2"/>
              <a:gd name="T21" fmla="*/ 3175 h 2"/>
              <a:gd name="T22" fmla="*/ 0 w 2"/>
              <a:gd name="T23" fmla="*/ 3175 h 2"/>
              <a:gd name="T24" fmla="*/ 0 w 2"/>
              <a:gd name="T25" fmla="*/ 3175 h 2"/>
              <a:gd name="T26" fmla="*/ 0 w 2"/>
              <a:gd name="T27" fmla="*/ 3175 h 2"/>
              <a:gd name="T28" fmla="*/ 0 w 2"/>
              <a:gd name="T29" fmla="*/ 3175 h 2"/>
              <a:gd name="T30" fmla="*/ 0 w 2"/>
              <a:gd name="T31" fmla="*/ 3175 h 2"/>
              <a:gd name="T32" fmla="*/ 0 w 2"/>
              <a:gd name="T33" fmla="*/ 3175 h 2"/>
              <a:gd name="T34" fmla="*/ 0 w 2"/>
              <a:gd name="T35" fmla="*/ 3175 h 2"/>
              <a:gd name="T36" fmla="*/ 0 w 2"/>
              <a:gd name="T37" fmla="*/ 3175 h 2"/>
              <a:gd name="T38" fmla="*/ 3175 w 2"/>
              <a:gd name="T39" fmla="*/ 3175 h 2"/>
              <a:gd name="T40" fmla="*/ 3175 w 2"/>
              <a:gd name="T41" fmla="*/ 3175 h 2"/>
              <a:gd name="T42" fmla="*/ 3175 w 2"/>
              <a:gd name="T43" fmla="*/ 3175 h 2"/>
              <a:gd name="T44" fmla="*/ 3175 w 2"/>
              <a:gd name="T45" fmla="*/ 3175 h 2"/>
              <a:gd name="T46" fmla="*/ 3175 w 2"/>
              <a:gd name="T47" fmla="*/ 3175 h 2"/>
              <a:gd name="T48" fmla="*/ 0 w 2"/>
              <a:gd name="T49" fmla="*/ 0 h 2"/>
              <a:gd name="T50" fmla="*/ 0 w 2"/>
              <a:gd name="T51" fmla="*/ 3175 h 2"/>
              <a:gd name="T52" fmla="*/ 0 w 2"/>
              <a:gd name="T53" fmla="*/ 3175 h 2"/>
              <a:gd name="T54" fmla="*/ 0 w 2"/>
              <a:gd name="T55" fmla="*/ 3175 h 2"/>
              <a:gd name="T56" fmla="*/ 3175 w 2"/>
              <a:gd name="T57" fmla="*/ 3175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6" name="Freeform 1246"/>
          <p:cNvSpPr>
            <a:spLocks/>
          </p:cNvSpPr>
          <p:nvPr/>
        </p:nvSpPr>
        <p:spPr bwMode="auto">
          <a:xfrm>
            <a:off x="725488" y="547688"/>
            <a:ext cx="3175" cy="3175"/>
          </a:xfrm>
          <a:custGeom>
            <a:avLst/>
            <a:gdLst>
              <a:gd name="T0" fmla="*/ 0 w 2"/>
              <a:gd name="T1" fmla="*/ 3175 h 2"/>
              <a:gd name="T2" fmla="*/ 0 w 2"/>
              <a:gd name="T3" fmla="*/ 3175 h 2"/>
              <a:gd name="T4" fmla="*/ 3175 w 2"/>
              <a:gd name="T5" fmla="*/ 0 h 2"/>
              <a:gd name="T6" fmla="*/ 3175 w 2"/>
              <a:gd name="T7" fmla="*/ 0 h 2"/>
              <a:gd name="T8" fmla="*/ 0 w 2"/>
              <a:gd name="T9" fmla="*/ 0 h 2"/>
              <a:gd name="T10" fmla="*/ 0 w 2"/>
              <a:gd name="T11" fmla="*/ 0 h 2"/>
              <a:gd name="T12" fmla="*/ 0 w 2"/>
              <a:gd name="T13" fmla="*/ 3175 h 2"/>
              <a:gd name="T14" fmla="*/ 0 w 2"/>
              <a:gd name="T15" fmla="*/ 3175 h 2"/>
              <a:gd name="T16" fmla="*/ 3175 w 2"/>
              <a:gd name="T17" fmla="*/ 0 h 2"/>
              <a:gd name="T18" fmla="*/ 3175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3175 h 2"/>
              <a:gd name="T48" fmla="*/ 0 w 2"/>
              <a:gd name="T49" fmla="*/ 3175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7" name="Freeform 1250"/>
          <p:cNvSpPr>
            <a:spLocks/>
          </p:cNvSpPr>
          <p:nvPr/>
        </p:nvSpPr>
        <p:spPr bwMode="auto">
          <a:xfrm>
            <a:off x="731838" y="530225"/>
            <a:ext cx="3175" cy="1588"/>
          </a:xfrm>
          <a:custGeom>
            <a:avLst/>
            <a:gdLst>
              <a:gd name="T0" fmla="*/ 3175 w 2"/>
              <a:gd name="T1" fmla="*/ 0 h 1588"/>
              <a:gd name="T2" fmla="*/ 0 w 2"/>
              <a:gd name="T3" fmla="*/ 0 h 1588"/>
              <a:gd name="T4" fmla="*/ 3175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8" name="Freeform 1252"/>
          <p:cNvSpPr>
            <a:spLocks/>
          </p:cNvSpPr>
          <p:nvPr/>
        </p:nvSpPr>
        <p:spPr bwMode="auto">
          <a:xfrm>
            <a:off x="731838" y="527050"/>
            <a:ext cx="3175" cy="7938"/>
          </a:xfrm>
          <a:custGeom>
            <a:avLst/>
            <a:gdLst>
              <a:gd name="T0" fmla="*/ 3175 w 2"/>
              <a:gd name="T1" fmla="*/ 3175 h 5"/>
              <a:gd name="T2" fmla="*/ 3175 w 2"/>
              <a:gd name="T3" fmla="*/ 3175 h 5"/>
              <a:gd name="T4" fmla="*/ 0 w 2"/>
              <a:gd name="T5" fmla="*/ 0 h 5"/>
              <a:gd name="T6" fmla="*/ 0 w 2"/>
              <a:gd name="T7" fmla="*/ 3175 h 5"/>
              <a:gd name="T8" fmla="*/ 0 w 2"/>
              <a:gd name="T9" fmla="*/ 3175 h 5"/>
              <a:gd name="T10" fmla="*/ 3175 w 2"/>
              <a:gd name="T11" fmla="*/ 7938 h 5"/>
              <a:gd name="T12" fmla="*/ 3175 w 2"/>
              <a:gd name="T13" fmla="*/ 3175 h 5"/>
              <a:gd name="T14" fmla="*/ 3175 w 2"/>
              <a:gd name="T15" fmla="*/ 3175 h 5"/>
              <a:gd name="T16" fmla="*/ 0 w 2"/>
              <a:gd name="T17" fmla="*/ 0 h 5"/>
              <a:gd name="T18" fmla="*/ 0 w 2"/>
              <a:gd name="T19" fmla="*/ 3175 h 5"/>
              <a:gd name="T20" fmla="*/ 0 w 2"/>
              <a:gd name="T21" fmla="*/ 3175 h 5"/>
              <a:gd name="T22" fmla="*/ 3175 w 2"/>
              <a:gd name="T23" fmla="*/ 7938 h 5"/>
              <a:gd name="T24" fmla="*/ 3175 w 2"/>
              <a:gd name="T25" fmla="*/ 3175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9" name="Freeform 1255"/>
          <p:cNvSpPr>
            <a:spLocks/>
          </p:cNvSpPr>
          <p:nvPr/>
        </p:nvSpPr>
        <p:spPr bwMode="auto">
          <a:xfrm>
            <a:off x="712788" y="550863"/>
            <a:ext cx="3175" cy="1587"/>
          </a:xfrm>
          <a:custGeom>
            <a:avLst/>
            <a:gdLst>
              <a:gd name="T0" fmla="*/ 0 w 2"/>
              <a:gd name="T1" fmla="*/ 0 h 1587"/>
              <a:gd name="T2" fmla="*/ 3175 w 2"/>
              <a:gd name="T3" fmla="*/ 0 h 1587"/>
              <a:gd name="T4" fmla="*/ 3175 w 2"/>
              <a:gd name="T5" fmla="*/ 0 h 1587"/>
              <a:gd name="T6" fmla="*/ 3175 w 2"/>
              <a:gd name="T7" fmla="*/ 0 h 1587"/>
              <a:gd name="T8" fmla="*/ 3175 w 2"/>
              <a:gd name="T9" fmla="*/ 0 h 1587"/>
              <a:gd name="T10" fmla="*/ 0 w 2"/>
              <a:gd name="T11" fmla="*/ 0 h 1587"/>
              <a:gd name="T12" fmla="*/ 0 w 2"/>
              <a:gd name="T13" fmla="*/ 0 h 1587"/>
              <a:gd name="T14" fmla="*/ 0 w 2"/>
              <a:gd name="T15" fmla="*/ 0 h 1587"/>
              <a:gd name="T16" fmla="*/ 0 w 2"/>
              <a:gd name="T17" fmla="*/ 0 h 1587"/>
              <a:gd name="T18" fmla="*/ 3175 w 2"/>
              <a:gd name="T19" fmla="*/ 0 h 1587"/>
              <a:gd name="T20" fmla="*/ 3175 w 2"/>
              <a:gd name="T21" fmla="*/ 0 h 1587"/>
              <a:gd name="T22" fmla="*/ 3175 w 2"/>
              <a:gd name="T23" fmla="*/ 0 h 1587"/>
              <a:gd name="T24" fmla="*/ 3175 w 2"/>
              <a:gd name="T25" fmla="*/ 0 h 1587"/>
              <a:gd name="T26" fmla="*/ 3175 w 2"/>
              <a:gd name="T27" fmla="*/ 0 h 1587"/>
              <a:gd name="T28" fmla="*/ 3175 w 2"/>
              <a:gd name="T29" fmla="*/ 0 h 1587"/>
              <a:gd name="T30" fmla="*/ 3175 w 2"/>
              <a:gd name="T31" fmla="*/ 0 h 1587"/>
              <a:gd name="T32" fmla="*/ 3175 w 2"/>
              <a:gd name="T33" fmla="*/ 0 h 1587"/>
              <a:gd name="T34" fmla="*/ 3175 w 2"/>
              <a:gd name="T35" fmla="*/ 0 h 1587"/>
              <a:gd name="T36" fmla="*/ 3175 w 2"/>
              <a:gd name="T37" fmla="*/ 0 h 1587"/>
              <a:gd name="T38" fmla="*/ 3175 w 2"/>
              <a:gd name="T39" fmla="*/ 0 h 1587"/>
              <a:gd name="T40" fmla="*/ 3175 w 2"/>
              <a:gd name="T41" fmla="*/ 0 h 1587"/>
              <a:gd name="T42" fmla="*/ 3175 w 2"/>
              <a:gd name="T43" fmla="*/ 0 h 1587"/>
              <a:gd name="T44" fmla="*/ 3175 w 2"/>
              <a:gd name="T45" fmla="*/ 0 h 1587"/>
              <a:gd name="T46" fmla="*/ 3175 w 2"/>
              <a:gd name="T47" fmla="*/ 0 h 1587"/>
              <a:gd name="T48" fmla="*/ 3175 w 2"/>
              <a:gd name="T49" fmla="*/ 0 h 1587"/>
              <a:gd name="T50" fmla="*/ 3175 w 2"/>
              <a:gd name="T51" fmla="*/ 0 h 1587"/>
              <a:gd name="T52" fmla="*/ 3175 w 2"/>
              <a:gd name="T53" fmla="*/ 0 h 1587"/>
              <a:gd name="T54" fmla="*/ 3175 w 2"/>
              <a:gd name="T55" fmla="*/ 0 h 1587"/>
              <a:gd name="T56" fmla="*/ 3175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0" name="Rectangle 1256"/>
          <p:cNvSpPr>
            <a:spLocks noChangeArrowheads="1"/>
          </p:cNvSpPr>
          <p:nvPr/>
        </p:nvSpPr>
        <p:spPr bwMode="auto">
          <a:xfrm>
            <a:off x="722313" y="550863"/>
            <a:ext cx="1587"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111" name="Freeform 1258"/>
          <p:cNvSpPr>
            <a:spLocks/>
          </p:cNvSpPr>
          <p:nvPr/>
        </p:nvSpPr>
        <p:spPr bwMode="auto">
          <a:xfrm>
            <a:off x="722313" y="5508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 name="Freeform 1266"/>
          <p:cNvSpPr>
            <a:spLocks/>
          </p:cNvSpPr>
          <p:nvPr/>
        </p:nvSpPr>
        <p:spPr bwMode="auto">
          <a:xfrm>
            <a:off x="728663" y="534988"/>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3" name="Freeform 1269"/>
          <p:cNvSpPr>
            <a:spLocks/>
          </p:cNvSpPr>
          <p:nvPr/>
        </p:nvSpPr>
        <p:spPr bwMode="auto">
          <a:xfrm>
            <a:off x="728663" y="530225"/>
            <a:ext cx="3175" cy="4763"/>
          </a:xfrm>
          <a:custGeom>
            <a:avLst/>
            <a:gdLst>
              <a:gd name="T0" fmla="*/ 0 w 2"/>
              <a:gd name="T1" fmla="*/ 4763 h 3"/>
              <a:gd name="T2" fmla="*/ 3175 w 2"/>
              <a:gd name="T3" fmla="*/ 0 h 3"/>
              <a:gd name="T4" fmla="*/ 3175 w 2"/>
              <a:gd name="T5" fmla="*/ 0 h 3"/>
              <a:gd name="T6" fmla="*/ 3175 w 2"/>
              <a:gd name="T7" fmla="*/ 0 h 3"/>
              <a:gd name="T8" fmla="*/ 3175 w 2"/>
              <a:gd name="T9" fmla="*/ 0 h 3"/>
              <a:gd name="T10" fmla="*/ 0 w 2"/>
              <a:gd name="T11" fmla="*/ 0 h 3"/>
              <a:gd name="T12" fmla="*/ 0 w 2"/>
              <a:gd name="T13" fmla="*/ 0 h 3"/>
              <a:gd name="T14" fmla="*/ 0 w 2"/>
              <a:gd name="T15" fmla="*/ 4763 h 3"/>
              <a:gd name="T16" fmla="*/ 0 w 2"/>
              <a:gd name="T17" fmla="*/ 4763 h 3"/>
              <a:gd name="T18" fmla="*/ 3175 w 2"/>
              <a:gd name="T19" fmla="*/ 0 h 3"/>
              <a:gd name="T20" fmla="*/ 3175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4763 h 3"/>
              <a:gd name="T40" fmla="*/ 0 w 2"/>
              <a:gd name="T41" fmla="*/ 4763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4" name="Line 1270"/>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5" name="Line 1271"/>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6" name="Rectangle 1272"/>
          <p:cNvSpPr>
            <a:spLocks noChangeArrowheads="1"/>
          </p:cNvSpPr>
          <p:nvPr/>
        </p:nvSpPr>
        <p:spPr bwMode="auto">
          <a:xfrm>
            <a:off x="728663" y="530225"/>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117" name="Rectangle 1273"/>
          <p:cNvSpPr>
            <a:spLocks noChangeArrowheads="1"/>
          </p:cNvSpPr>
          <p:nvPr/>
        </p:nvSpPr>
        <p:spPr bwMode="auto">
          <a:xfrm>
            <a:off x="728663" y="530225"/>
            <a:ext cx="1587"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118" name="Line 1274"/>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9" name="Line 1275"/>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0" name="Freeform 1277"/>
          <p:cNvSpPr>
            <a:spLocks/>
          </p:cNvSpPr>
          <p:nvPr/>
        </p:nvSpPr>
        <p:spPr bwMode="auto">
          <a:xfrm>
            <a:off x="728663" y="523875"/>
            <a:ext cx="1587" cy="3175"/>
          </a:xfrm>
          <a:custGeom>
            <a:avLst/>
            <a:gdLst>
              <a:gd name="T0" fmla="*/ 0 w 1587"/>
              <a:gd name="T1" fmla="*/ 3175 h 2"/>
              <a:gd name="T2" fmla="*/ 0 w 1587"/>
              <a:gd name="T3" fmla="*/ 3175 h 2"/>
              <a:gd name="T4" fmla="*/ 0 w 1587"/>
              <a:gd name="T5" fmla="*/ 0 h 2"/>
              <a:gd name="T6" fmla="*/ 0 w 1587"/>
              <a:gd name="T7" fmla="*/ 3175 h 2"/>
              <a:gd name="T8" fmla="*/ 0 w 1587"/>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1" name="Freeform 1287"/>
          <p:cNvSpPr>
            <a:spLocks/>
          </p:cNvSpPr>
          <p:nvPr/>
        </p:nvSpPr>
        <p:spPr bwMode="auto">
          <a:xfrm>
            <a:off x="719138" y="514350"/>
            <a:ext cx="3175" cy="3175"/>
          </a:xfrm>
          <a:custGeom>
            <a:avLst/>
            <a:gdLst>
              <a:gd name="T0" fmla="*/ 0 w 2"/>
              <a:gd name="T1" fmla="*/ 0 h 2"/>
              <a:gd name="T2" fmla="*/ 0 w 2"/>
              <a:gd name="T3" fmla="*/ 3175 h 2"/>
              <a:gd name="T4" fmla="*/ 3175 w 2"/>
              <a:gd name="T5" fmla="*/ 3175 h 2"/>
              <a:gd name="T6" fmla="*/ 3175 w 2"/>
              <a:gd name="T7" fmla="*/ 3175 h 2"/>
              <a:gd name="T8" fmla="*/ 3175 w 2"/>
              <a:gd name="T9" fmla="*/ 3175 h 2"/>
              <a:gd name="T10" fmla="*/ 3175 w 2"/>
              <a:gd name="T11" fmla="*/ 0 h 2"/>
              <a:gd name="T12" fmla="*/ 0 w 2"/>
              <a:gd name="T13" fmla="*/ 0 h 2"/>
              <a:gd name="T14" fmla="*/ 0 w 2"/>
              <a:gd name="T15" fmla="*/ 0 h 2"/>
              <a:gd name="T16" fmla="*/ 0 w 2"/>
              <a:gd name="T17" fmla="*/ 3175 h 2"/>
              <a:gd name="T18" fmla="*/ 0 w 2"/>
              <a:gd name="T19" fmla="*/ 3175 h 2"/>
              <a:gd name="T20" fmla="*/ 0 w 2"/>
              <a:gd name="T21" fmla="*/ 3175 h 2"/>
              <a:gd name="T22" fmla="*/ 0 w 2"/>
              <a:gd name="T23" fmla="*/ 3175 h 2"/>
              <a:gd name="T24" fmla="*/ 3175 w 2"/>
              <a:gd name="T25" fmla="*/ 3175 h 2"/>
              <a:gd name="T26" fmla="*/ 3175 w 2"/>
              <a:gd name="T27" fmla="*/ 3175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2" name="Freeform 1290"/>
          <p:cNvSpPr>
            <a:spLocks/>
          </p:cNvSpPr>
          <p:nvPr/>
        </p:nvSpPr>
        <p:spPr bwMode="auto">
          <a:xfrm>
            <a:off x="719138" y="517525"/>
            <a:ext cx="3175" cy="3175"/>
          </a:xfrm>
          <a:custGeom>
            <a:avLst/>
            <a:gdLst>
              <a:gd name="T0" fmla="*/ 0 w 2"/>
              <a:gd name="T1" fmla="*/ 3175 h 2"/>
              <a:gd name="T2" fmla="*/ 0 w 2"/>
              <a:gd name="T3" fmla="*/ 3175 h 2"/>
              <a:gd name="T4" fmla="*/ 3175 w 2"/>
              <a:gd name="T5" fmla="*/ 3175 h 2"/>
              <a:gd name="T6" fmla="*/ 3175 w 2"/>
              <a:gd name="T7" fmla="*/ 3175 h 2"/>
              <a:gd name="T8" fmla="*/ 3175 w 2"/>
              <a:gd name="T9" fmla="*/ 3175 h 2"/>
              <a:gd name="T10" fmla="*/ 3175 w 2"/>
              <a:gd name="T11" fmla="*/ 0 h 2"/>
              <a:gd name="T12" fmla="*/ 0 w 2"/>
              <a:gd name="T13" fmla="*/ 0 h 2"/>
              <a:gd name="T14" fmla="*/ 0 w 2"/>
              <a:gd name="T15" fmla="*/ 0 h 2"/>
              <a:gd name="T16" fmla="*/ 0 w 2"/>
              <a:gd name="T17" fmla="*/ 0 h 2"/>
              <a:gd name="T18" fmla="*/ 0 w 2"/>
              <a:gd name="T19" fmla="*/ 0 h 2"/>
              <a:gd name="T20" fmla="*/ 3175 w 2"/>
              <a:gd name="T21" fmla="*/ 0 h 2"/>
              <a:gd name="T22" fmla="*/ 0 w 2"/>
              <a:gd name="T23" fmla="*/ 0 h 2"/>
              <a:gd name="T24" fmla="*/ 0 w 2"/>
              <a:gd name="T25" fmla="*/ 0 h 2"/>
              <a:gd name="T26" fmla="*/ 0 w 2"/>
              <a:gd name="T27" fmla="*/ 0 h 2"/>
              <a:gd name="T28" fmla="*/ 0 w 2"/>
              <a:gd name="T29" fmla="*/ 0 h 2"/>
              <a:gd name="T30" fmla="*/ 0 w 2"/>
              <a:gd name="T31" fmla="*/ 3175 h 2"/>
              <a:gd name="T32" fmla="*/ 0 w 2"/>
              <a:gd name="T33" fmla="*/ 3175 h 2"/>
              <a:gd name="T34" fmla="*/ 0 w 2"/>
              <a:gd name="T35" fmla="*/ 3175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3175 h 2"/>
              <a:gd name="T50" fmla="*/ 3175 w 2"/>
              <a:gd name="T51" fmla="*/ 3175 h 2"/>
              <a:gd name="T52" fmla="*/ 3175 w 2"/>
              <a:gd name="T53" fmla="*/ 0 h 2"/>
              <a:gd name="T54" fmla="*/ 3175 w 2"/>
              <a:gd name="T55" fmla="*/ 0 h 2"/>
              <a:gd name="T56" fmla="*/ 0 w 2"/>
              <a:gd name="T57" fmla="*/ 0 h 2"/>
              <a:gd name="T58" fmla="*/ 0 w 2"/>
              <a:gd name="T59" fmla="*/ 0 h 2"/>
              <a:gd name="T60" fmla="*/ 0 w 2"/>
              <a:gd name="T61" fmla="*/ 3175 h 2"/>
              <a:gd name="T62" fmla="*/ 0 w 2"/>
              <a:gd name="T63" fmla="*/ 3175 h 2"/>
              <a:gd name="T64" fmla="*/ 3175 w 2"/>
              <a:gd name="T65" fmla="*/ 3175 h 2"/>
              <a:gd name="T66" fmla="*/ 3175 w 2"/>
              <a:gd name="T67" fmla="*/ 3175 h 2"/>
              <a:gd name="T68" fmla="*/ 0 w 2"/>
              <a:gd name="T69" fmla="*/ 3175 h 2"/>
              <a:gd name="T70" fmla="*/ 0 w 2"/>
              <a:gd name="T71" fmla="*/ 3175 h 2"/>
              <a:gd name="T72" fmla="*/ 0 w 2"/>
              <a:gd name="T73" fmla="*/ 3175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3" name="Rectangle 1335"/>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124" name="Rectangle 1336"/>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125" name="Rectangle 1337"/>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126" name="Rectangle 1340"/>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127" name="Rectangle 1341"/>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128" name="Rectangle 1342"/>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129" name="Rectangle 1343"/>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130" name="Rectangle 1344"/>
          <p:cNvSpPr>
            <a:spLocks noChangeArrowheads="1"/>
          </p:cNvSpPr>
          <p:nvPr/>
        </p:nvSpPr>
        <p:spPr bwMode="auto">
          <a:xfrm>
            <a:off x="465138" y="485775"/>
            <a:ext cx="1587"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170" name="ClipArt Placeholder 9"/>
          <p:cNvSpPr>
            <a:spLocks noGrp="1"/>
          </p:cNvSpPr>
          <p:nvPr>
            <p:ph type="clipArt" sz="quarter" idx="49"/>
          </p:nvPr>
        </p:nvSpPr>
        <p:spPr>
          <a:xfrm>
            <a:off x="341834"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smtClean="0"/>
              <a:t>Click icon to add clip art</a:t>
            </a:r>
            <a:endParaRPr lang="en-US" noProof="0" dirty="0"/>
          </a:p>
        </p:txBody>
      </p:sp>
      <p:sp>
        <p:nvSpPr>
          <p:cNvPr id="177" name="ClipArt Placeholder 9"/>
          <p:cNvSpPr>
            <a:spLocks noGrp="1"/>
          </p:cNvSpPr>
          <p:nvPr>
            <p:ph type="clipArt" sz="quarter" idx="56"/>
          </p:nvPr>
        </p:nvSpPr>
        <p:spPr>
          <a:xfrm>
            <a:off x="2093047"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smtClean="0"/>
              <a:t>Click icon to add clip art</a:t>
            </a:r>
            <a:endParaRPr lang="en-US" noProof="0" dirty="0"/>
          </a:p>
        </p:txBody>
      </p:sp>
      <p:sp>
        <p:nvSpPr>
          <p:cNvPr id="184" name="ClipArt Placeholder 9"/>
          <p:cNvSpPr>
            <a:spLocks noGrp="1"/>
          </p:cNvSpPr>
          <p:nvPr>
            <p:ph type="clipArt" sz="quarter" idx="63"/>
          </p:nvPr>
        </p:nvSpPr>
        <p:spPr>
          <a:xfrm>
            <a:off x="3844259"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smtClean="0"/>
              <a:t>Click icon to add clip art</a:t>
            </a:r>
            <a:endParaRPr lang="en-US" noProof="0" dirty="0"/>
          </a:p>
        </p:txBody>
      </p:sp>
      <p:sp>
        <p:nvSpPr>
          <p:cNvPr id="191" name="ClipArt Placeholder 9"/>
          <p:cNvSpPr>
            <a:spLocks noGrp="1"/>
          </p:cNvSpPr>
          <p:nvPr>
            <p:ph type="clipArt" sz="quarter" idx="70"/>
          </p:nvPr>
        </p:nvSpPr>
        <p:spPr>
          <a:xfrm>
            <a:off x="5595471"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smtClean="0"/>
              <a:t>Click icon to add clip art</a:t>
            </a:r>
            <a:endParaRPr lang="en-US" noProof="0" dirty="0"/>
          </a:p>
        </p:txBody>
      </p:sp>
      <p:sp>
        <p:nvSpPr>
          <p:cNvPr id="198" name="ClipArt Placeholder 9"/>
          <p:cNvSpPr>
            <a:spLocks noGrp="1"/>
          </p:cNvSpPr>
          <p:nvPr>
            <p:ph type="clipArt" sz="quarter" idx="77"/>
          </p:nvPr>
        </p:nvSpPr>
        <p:spPr>
          <a:xfrm>
            <a:off x="7346684"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smtClean="0"/>
              <a:t>Click icon to add clip art</a:t>
            </a:r>
            <a:endParaRPr lang="en-US" noProof="0" dirty="0"/>
          </a:p>
        </p:txBody>
      </p:sp>
      <p:sp>
        <p:nvSpPr>
          <p:cNvPr id="324" name="Title 323"/>
          <p:cNvSpPr>
            <a:spLocks noGrp="1"/>
          </p:cNvSpPr>
          <p:nvPr>
            <p:ph type="title"/>
          </p:nvPr>
        </p:nvSpPr>
        <p:spPr>
          <a:xfrm>
            <a:off x="343401" y="301625"/>
            <a:ext cx="8439652" cy="668193"/>
          </a:xfrm>
        </p:spPr>
        <p:txBody>
          <a:bodyPr/>
          <a:lstStyle>
            <a:lvl1pPr>
              <a:defRPr b="0" i="0">
                <a:solidFill>
                  <a:srgbClr val="021F43"/>
                </a:solidFill>
                <a:latin typeface="+mn-lt"/>
                <a:cs typeface="Andes ExtraLight"/>
              </a:defRPr>
            </a:lvl1pPr>
          </a:lstStyle>
          <a:p>
            <a:r>
              <a:rPr lang="en-US" smtClean="0"/>
              <a:t>Click to edit Master title style</a:t>
            </a:r>
            <a:endParaRPr lang="en-US" dirty="0"/>
          </a:p>
        </p:txBody>
      </p:sp>
      <p:sp>
        <p:nvSpPr>
          <p:cNvPr id="171" name="Text Placeholder 2"/>
          <p:cNvSpPr>
            <a:spLocks noGrp="1"/>
          </p:cNvSpPr>
          <p:nvPr>
            <p:ph type="body" sz="quarter" idx="50"/>
          </p:nvPr>
        </p:nvSpPr>
        <p:spPr>
          <a:xfrm>
            <a:off x="603491"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smtClean="0"/>
              <a:t>Click to edit Master text styles</a:t>
            </a:r>
          </a:p>
        </p:txBody>
      </p:sp>
      <p:sp>
        <p:nvSpPr>
          <p:cNvPr id="172" name="Picture Placeholder 4"/>
          <p:cNvSpPr>
            <a:spLocks noGrp="1"/>
          </p:cNvSpPr>
          <p:nvPr>
            <p:ph type="pic" sz="quarter" idx="51"/>
          </p:nvPr>
        </p:nvSpPr>
        <p:spPr>
          <a:xfrm>
            <a:off x="476491" y="4049120"/>
            <a:ext cx="1187450" cy="492125"/>
          </a:xfrm>
        </p:spPr>
        <p:txBody>
          <a:bodyPr/>
          <a:lstStyle>
            <a:lvl1pPr algn="ctr">
              <a:defRPr sz="1100">
                <a:solidFill>
                  <a:schemeClr val="tx2">
                    <a:lumMod val="65000"/>
                    <a:lumOff val="35000"/>
                  </a:schemeClr>
                </a:solidFill>
              </a:defRPr>
            </a:lvl1pPr>
          </a:lstStyle>
          <a:p>
            <a:pPr lvl="0"/>
            <a:r>
              <a:rPr lang="en-US" noProof="0" smtClean="0"/>
              <a:t>Drag picture to placeholder or click icon to add</a:t>
            </a:r>
            <a:endParaRPr lang="en-US" noProof="0" dirty="0"/>
          </a:p>
        </p:txBody>
      </p:sp>
      <p:sp>
        <p:nvSpPr>
          <p:cNvPr id="173" name="Text Placeholder 2"/>
          <p:cNvSpPr>
            <a:spLocks noGrp="1"/>
          </p:cNvSpPr>
          <p:nvPr>
            <p:ph type="body" sz="quarter" idx="52"/>
          </p:nvPr>
        </p:nvSpPr>
        <p:spPr>
          <a:xfrm>
            <a:off x="465099"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smtClean="0"/>
              <a:t>Click to edit Master text styles</a:t>
            </a:r>
          </a:p>
        </p:txBody>
      </p:sp>
      <p:sp>
        <p:nvSpPr>
          <p:cNvPr id="174" name="Text Placeholder 2"/>
          <p:cNvSpPr>
            <a:spLocks noGrp="1"/>
          </p:cNvSpPr>
          <p:nvPr>
            <p:ph type="body" sz="quarter" idx="53"/>
          </p:nvPr>
        </p:nvSpPr>
        <p:spPr>
          <a:xfrm>
            <a:off x="465099"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smtClean="0"/>
              <a:t>Click to edit Master text styles</a:t>
            </a:r>
          </a:p>
        </p:txBody>
      </p:sp>
      <p:sp>
        <p:nvSpPr>
          <p:cNvPr id="175" name="Text Placeholder 2"/>
          <p:cNvSpPr>
            <a:spLocks noGrp="1"/>
          </p:cNvSpPr>
          <p:nvPr>
            <p:ph type="body" sz="quarter" idx="54"/>
          </p:nvPr>
        </p:nvSpPr>
        <p:spPr>
          <a:xfrm>
            <a:off x="465099"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176" name="Text Placeholder 2"/>
          <p:cNvSpPr>
            <a:spLocks noGrp="1"/>
          </p:cNvSpPr>
          <p:nvPr>
            <p:ph type="body" sz="quarter" idx="55"/>
          </p:nvPr>
        </p:nvSpPr>
        <p:spPr>
          <a:xfrm>
            <a:off x="465099"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178" name="Text Placeholder 2"/>
          <p:cNvSpPr>
            <a:spLocks noGrp="1"/>
          </p:cNvSpPr>
          <p:nvPr>
            <p:ph type="body" sz="quarter" idx="57"/>
          </p:nvPr>
        </p:nvSpPr>
        <p:spPr>
          <a:xfrm>
            <a:off x="2321508"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smtClean="0"/>
              <a:t>Click to edit Master text styles</a:t>
            </a:r>
          </a:p>
        </p:txBody>
      </p:sp>
      <p:sp>
        <p:nvSpPr>
          <p:cNvPr id="179" name="Picture Placeholder 4"/>
          <p:cNvSpPr>
            <a:spLocks noGrp="1"/>
          </p:cNvSpPr>
          <p:nvPr>
            <p:ph type="pic" sz="quarter" idx="58"/>
          </p:nvPr>
        </p:nvSpPr>
        <p:spPr>
          <a:xfrm>
            <a:off x="2194508" y="4049120"/>
            <a:ext cx="1187450" cy="492125"/>
          </a:xfrm>
        </p:spPr>
        <p:txBody>
          <a:bodyPr/>
          <a:lstStyle>
            <a:lvl1pPr algn="ctr">
              <a:defRPr sz="1100">
                <a:solidFill>
                  <a:schemeClr val="tx2">
                    <a:lumMod val="65000"/>
                    <a:lumOff val="35000"/>
                  </a:schemeClr>
                </a:solidFill>
              </a:defRPr>
            </a:lvl1pPr>
          </a:lstStyle>
          <a:p>
            <a:pPr lvl="0"/>
            <a:r>
              <a:rPr lang="en-US" noProof="0" smtClean="0"/>
              <a:t>Drag picture to placeholder or click icon to add</a:t>
            </a:r>
            <a:endParaRPr lang="en-US" noProof="0" dirty="0"/>
          </a:p>
        </p:txBody>
      </p:sp>
      <p:sp>
        <p:nvSpPr>
          <p:cNvPr id="180" name="Text Placeholder 2"/>
          <p:cNvSpPr>
            <a:spLocks noGrp="1"/>
          </p:cNvSpPr>
          <p:nvPr>
            <p:ph type="body" sz="quarter" idx="59"/>
          </p:nvPr>
        </p:nvSpPr>
        <p:spPr>
          <a:xfrm>
            <a:off x="2183116"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smtClean="0"/>
              <a:t>Click to edit Master text styles</a:t>
            </a:r>
          </a:p>
        </p:txBody>
      </p:sp>
      <p:sp>
        <p:nvSpPr>
          <p:cNvPr id="181" name="Text Placeholder 2"/>
          <p:cNvSpPr>
            <a:spLocks noGrp="1"/>
          </p:cNvSpPr>
          <p:nvPr>
            <p:ph type="body" sz="quarter" idx="60"/>
          </p:nvPr>
        </p:nvSpPr>
        <p:spPr>
          <a:xfrm>
            <a:off x="2183116"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smtClean="0"/>
              <a:t>Click to edit Master text styles</a:t>
            </a:r>
          </a:p>
        </p:txBody>
      </p:sp>
      <p:sp>
        <p:nvSpPr>
          <p:cNvPr id="182" name="Text Placeholder 2"/>
          <p:cNvSpPr>
            <a:spLocks noGrp="1"/>
          </p:cNvSpPr>
          <p:nvPr>
            <p:ph type="body" sz="quarter" idx="61"/>
          </p:nvPr>
        </p:nvSpPr>
        <p:spPr>
          <a:xfrm>
            <a:off x="2183116"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183" name="Text Placeholder 2"/>
          <p:cNvSpPr>
            <a:spLocks noGrp="1"/>
          </p:cNvSpPr>
          <p:nvPr>
            <p:ph type="body" sz="quarter" idx="62"/>
          </p:nvPr>
        </p:nvSpPr>
        <p:spPr>
          <a:xfrm>
            <a:off x="2183116"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185" name="Text Placeholder 2"/>
          <p:cNvSpPr>
            <a:spLocks noGrp="1"/>
          </p:cNvSpPr>
          <p:nvPr>
            <p:ph type="body" sz="quarter" idx="64"/>
          </p:nvPr>
        </p:nvSpPr>
        <p:spPr>
          <a:xfrm>
            <a:off x="4101439"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smtClean="0"/>
              <a:t>Click to edit Master text styles</a:t>
            </a:r>
          </a:p>
        </p:txBody>
      </p:sp>
      <p:sp>
        <p:nvSpPr>
          <p:cNvPr id="186" name="Picture Placeholder 4"/>
          <p:cNvSpPr>
            <a:spLocks noGrp="1"/>
          </p:cNvSpPr>
          <p:nvPr>
            <p:ph type="pic" sz="quarter" idx="65"/>
          </p:nvPr>
        </p:nvSpPr>
        <p:spPr>
          <a:xfrm>
            <a:off x="3974439" y="4049120"/>
            <a:ext cx="1187450" cy="492125"/>
          </a:xfrm>
        </p:spPr>
        <p:txBody>
          <a:bodyPr/>
          <a:lstStyle>
            <a:lvl1pPr algn="ctr">
              <a:defRPr sz="1100">
                <a:solidFill>
                  <a:schemeClr val="tx2">
                    <a:lumMod val="65000"/>
                    <a:lumOff val="35000"/>
                  </a:schemeClr>
                </a:solidFill>
              </a:defRPr>
            </a:lvl1pPr>
          </a:lstStyle>
          <a:p>
            <a:pPr lvl="0"/>
            <a:r>
              <a:rPr lang="en-US" noProof="0" smtClean="0"/>
              <a:t>Drag picture to placeholder or click icon to add</a:t>
            </a:r>
            <a:endParaRPr lang="en-US" noProof="0" dirty="0"/>
          </a:p>
        </p:txBody>
      </p:sp>
      <p:sp>
        <p:nvSpPr>
          <p:cNvPr id="187" name="Text Placeholder 2"/>
          <p:cNvSpPr>
            <a:spLocks noGrp="1"/>
          </p:cNvSpPr>
          <p:nvPr>
            <p:ph type="body" sz="quarter" idx="66"/>
          </p:nvPr>
        </p:nvSpPr>
        <p:spPr>
          <a:xfrm>
            <a:off x="3963047"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smtClean="0"/>
              <a:t>Click to edit Master text styles</a:t>
            </a:r>
          </a:p>
        </p:txBody>
      </p:sp>
      <p:sp>
        <p:nvSpPr>
          <p:cNvPr id="188" name="Text Placeholder 2"/>
          <p:cNvSpPr>
            <a:spLocks noGrp="1"/>
          </p:cNvSpPr>
          <p:nvPr>
            <p:ph type="body" sz="quarter" idx="67"/>
          </p:nvPr>
        </p:nvSpPr>
        <p:spPr>
          <a:xfrm>
            <a:off x="3963047"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smtClean="0"/>
              <a:t>Click to edit Master text styles</a:t>
            </a:r>
          </a:p>
        </p:txBody>
      </p:sp>
      <p:sp>
        <p:nvSpPr>
          <p:cNvPr id="189" name="Text Placeholder 2"/>
          <p:cNvSpPr>
            <a:spLocks noGrp="1"/>
          </p:cNvSpPr>
          <p:nvPr>
            <p:ph type="body" sz="quarter" idx="68"/>
          </p:nvPr>
        </p:nvSpPr>
        <p:spPr>
          <a:xfrm>
            <a:off x="3963047"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190" name="Text Placeholder 2"/>
          <p:cNvSpPr>
            <a:spLocks noGrp="1"/>
          </p:cNvSpPr>
          <p:nvPr>
            <p:ph type="body" sz="quarter" idx="69"/>
          </p:nvPr>
        </p:nvSpPr>
        <p:spPr>
          <a:xfrm>
            <a:off x="3963047"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192" name="Text Placeholder 2"/>
          <p:cNvSpPr>
            <a:spLocks noGrp="1"/>
          </p:cNvSpPr>
          <p:nvPr>
            <p:ph type="body" sz="quarter" idx="71"/>
          </p:nvPr>
        </p:nvSpPr>
        <p:spPr>
          <a:xfrm>
            <a:off x="5863108"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smtClean="0"/>
              <a:t>Click to edit Master text styles</a:t>
            </a:r>
          </a:p>
        </p:txBody>
      </p:sp>
      <p:sp>
        <p:nvSpPr>
          <p:cNvPr id="193" name="Picture Placeholder 4"/>
          <p:cNvSpPr>
            <a:spLocks noGrp="1"/>
          </p:cNvSpPr>
          <p:nvPr>
            <p:ph type="pic" sz="quarter" idx="72"/>
          </p:nvPr>
        </p:nvSpPr>
        <p:spPr>
          <a:xfrm>
            <a:off x="5736108" y="4049120"/>
            <a:ext cx="1187450" cy="492125"/>
          </a:xfrm>
        </p:spPr>
        <p:txBody>
          <a:bodyPr/>
          <a:lstStyle>
            <a:lvl1pPr algn="ctr">
              <a:defRPr sz="1100">
                <a:solidFill>
                  <a:schemeClr val="tx2">
                    <a:lumMod val="65000"/>
                    <a:lumOff val="35000"/>
                  </a:schemeClr>
                </a:solidFill>
              </a:defRPr>
            </a:lvl1pPr>
          </a:lstStyle>
          <a:p>
            <a:pPr lvl="0"/>
            <a:r>
              <a:rPr lang="en-US" noProof="0" smtClean="0"/>
              <a:t>Drag picture to placeholder or click icon to add</a:t>
            </a:r>
            <a:endParaRPr lang="en-US" noProof="0" dirty="0"/>
          </a:p>
        </p:txBody>
      </p:sp>
      <p:sp>
        <p:nvSpPr>
          <p:cNvPr id="194" name="Text Placeholder 2"/>
          <p:cNvSpPr>
            <a:spLocks noGrp="1"/>
          </p:cNvSpPr>
          <p:nvPr>
            <p:ph type="body" sz="quarter" idx="73"/>
          </p:nvPr>
        </p:nvSpPr>
        <p:spPr>
          <a:xfrm>
            <a:off x="5724716"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smtClean="0"/>
              <a:t>Click to edit Master text styles</a:t>
            </a:r>
          </a:p>
        </p:txBody>
      </p:sp>
      <p:sp>
        <p:nvSpPr>
          <p:cNvPr id="195" name="Text Placeholder 2"/>
          <p:cNvSpPr>
            <a:spLocks noGrp="1"/>
          </p:cNvSpPr>
          <p:nvPr>
            <p:ph type="body" sz="quarter" idx="74"/>
          </p:nvPr>
        </p:nvSpPr>
        <p:spPr>
          <a:xfrm>
            <a:off x="5724716"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smtClean="0"/>
              <a:t>Click to edit Master text styles</a:t>
            </a:r>
          </a:p>
        </p:txBody>
      </p:sp>
      <p:sp>
        <p:nvSpPr>
          <p:cNvPr id="196" name="Text Placeholder 2"/>
          <p:cNvSpPr>
            <a:spLocks noGrp="1"/>
          </p:cNvSpPr>
          <p:nvPr>
            <p:ph type="body" sz="quarter" idx="75"/>
          </p:nvPr>
        </p:nvSpPr>
        <p:spPr>
          <a:xfrm>
            <a:off x="5724716"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197" name="Text Placeholder 2"/>
          <p:cNvSpPr>
            <a:spLocks noGrp="1"/>
          </p:cNvSpPr>
          <p:nvPr>
            <p:ph type="body" sz="quarter" idx="76"/>
          </p:nvPr>
        </p:nvSpPr>
        <p:spPr>
          <a:xfrm>
            <a:off x="5724716"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199" name="Text Placeholder 2"/>
          <p:cNvSpPr>
            <a:spLocks noGrp="1"/>
          </p:cNvSpPr>
          <p:nvPr>
            <p:ph type="body" sz="quarter" idx="78"/>
          </p:nvPr>
        </p:nvSpPr>
        <p:spPr>
          <a:xfrm>
            <a:off x="7636461"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smtClean="0"/>
              <a:t>Click to edit Master text styles</a:t>
            </a:r>
          </a:p>
        </p:txBody>
      </p:sp>
      <p:sp>
        <p:nvSpPr>
          <p:cNvPr id="200" name="Picture Placeholder 4"/>
          <p:cNvSpPr>
            <a:spLocks noGrp="1"/>
          </p:cNvSpPr>
          <p:nvPr>
            <p:ph type="pic" sz="quarter" idx="79"/>
          </p:nvPr>
        </p:nvSpPr>
        <p:spPr>
          <a:xfrm>
            <a:off x="7509461" y="4049120"/>
            <a:ext cx="1187450" cy="492125"/>
          </a:xfrm>
        </p:spPr>
        <p:txBody>
          <a:bodyPr/>
          <a:lstStyle>
            <a:lvl1pPr algn="ctr">
              <a:defRPr sz="1100">
                <a:solidFill>
                  <a:schemeClr val="tx2">
                    <a:lumMod val="65000"/>
                    <a:lumOff val="35000"/>
                  </a:schemeClr>
                </a:solidFill>
              </a:defRPr>
            </a:lvl1pPr>
          </a:lstStyle>
          <a:p>
            <a:pPr lvl="0"/>
            <a:r>
              <a:rPr lang="en-US" noProof="0" smtClean="0"/>
              <a:t>Drag picture to placeholder or click icon to add</a:t>
            </a:r>
            <a:endParaRPr lang="en-US" noProof="0" dirty="0"/>
          </a:p>
        </p:txBody>
      </p:sp>
      <p:sp>
        <p:nvSpPr>
          <p:cNvPr id="201" name="Text Placeholder 2"/>
          <p:cNvSpPr>
            <a:spLocks noGrp="1"/>
          </p:cNvSpPr>
          <p:nvPr>
            <p:ph type="body" sz="quarter" idx="80"/>
          </p:nvPr>
        </p:nvSpPr>
        <p:spPr>
          <a:xfrm>
            <a:off x="7498069"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smtClean="0"/>
              <a:t>Click to edit Master text styles</a:t>
            </a:r>
          </a:p>
        </p:txBody>
      </p:sp>
      <p:sp>
        <p:nvSpPr>
          <p:cNvPr id="202" name="Text Placeholder 2"/>
          <p:cNvSpPr>
            <a:spLocks noGrp="1"/>
          </p:cNvSpPr>
          <p:nvPr>
            <p:ph type="body" sz="quarter" idx="81"/>
          </p:nvPr>
        </p:nvSpPr>
        <p:spPr>
          <a:xfrm>
            <a:off x="7498069"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smtClean="0"/>
              <a:t>Click to edit Master text styles</a:t>
            </a:r>
          </a:p>
        </p:txBody>
      </p:sp>
      <p:sp>
        <p:nvSpPr>
          <p:cNvPr id="203" name="Text Placeholder 2"/>
          <p:cNvSpPr>
            <a:spLocks noGrp="1"/>
          </p:cNvSpPr>
          <p:nvPr>
            <p:ph type="body" sz="quarter" idx="82"/>
          </p:nvPr>
        </p:nvSpPr>
        <p:spPr>
          <a:xfrm>
            <a:off x="7498069"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204" name="Text Placeholder 2"/>
          <p:cNvSpPr>
            <a:spLocks noGrp="1"/>
          </p:cNvSpPr>
          <p:nvPr>
            <p:ph type="body" sz="quarter" idx="83"/>
          </p:nvPr>
        </p:nvSpPr>
        <p:spPr>
          <a:xfrm>
            <a:off x="7498069"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205" name="ClipArt Placeholder 9"/>
          <p:cNvSpPr>
            <a:spLocks noGrp="1"/>
          </p:cNvSpPr>
          <p:nvPr>
            <p:ph type="clipArt" sz="quarter" idx="84"/>
          </p:nvPr>
        </p:nvSpPr>
        <p:spPr>
          <a:xfrm>
            <a:off x="349091" y="1370027"/>
            <a:ext cx="1456764" cy="2023969"/>
          </a:xfrm>
          <a:prstGeom prst="roundRect">
            <a:avLst/>
          </a:prstGeom>
          <a:ln w="19050" cmpd="sng">
            <a:solidFill>
              <a:schemeClr val="bg2"/>
            </a:solidFill>
          </a:ln>
        </p:spPr>
        <p:txBody>
          <a:bodyPr/>
          <a:lstStyle/>
          <a:p>
            <a:pPr lvl="0"/>
            <a:r>
              <a:rPr lang="en-US" noProof="0" smtClean="0"/>
              <a:t>Click icon to add clip art</a:t>
            </a:r>
            <a:endParaRPr lang="en-US" noProof="0" dirty="0"/>
          </a:p>
        </p:txBody>
      </p:sp>
      <p:sp>
        <p:nvSpPr>
          <p:cNvPr id="206" name="ClipArt Placeholder 9"/>
          <p:cNvSpPr>
            <a:spLocks noGrp="1"/>
          </p:cNvSpPr>
          <p:nvPr>
            <p:ph type="clipArt" sz="quarter" idx="85"/>
          </p:nvPr>
        </p:nvSpPr>
        <p:spPr>
          <a:xfrm>
            <a:off x="2100304" y="1370027"/>
            <a:ext cx="1456764" cy="2023969"/>
          </a:xfrm>
          <a:prstGeom prst="roundRect">
            <a:avLst/>
          </a:prstGeom>
          <a:ln w="19050" cmpd="sng">
            <a:solidFill>
              <a:schemeClr val="bg2"/>
            </a:solidFill>
          </a:ln>
        </p:spPr>
        <p:txBody>
          <a:bodyPr/>
          <a:lstStyle/>
          <a:p>
            <a:pPr lvl="0"/>
            <a:r>
              <a:rPr lang="en-US" noProof="0" smtClean="0"/>
              <a:t>Click icon to add clip art</a:t>
            </a:r>
            <a:endParaRPr lang="en-US" noProof="0" dirty="0"/>
          </a:p>
        </p:txBody>
      </p:sp>
      <p:sp>
        <p:nvSpPr>
          <p:cNvPr id="207" name="ClipArt Placeholder 9"/>
          <p:cNvSpPr>
            <a:spLocks noGrp="1"/>
          </p:cNvSpPr>
          <p:nvPr>
            <p:ph type="clipArt" sz="quarter" idx="86"/>
          </p:nvPr>
        </p:nvSpPr>
        <p:spPr>
          <a:xfrm>
            <a:off x="3851516" y="1370027"/>
            <a:ext cx="1456764" cy="2023969"/>
          </a:xfrm>
          <a:prstGeom prst="roundRect">
            <a:avLst/>
          </a:prstGeom>
          <a:ln w="19050" cmpd="sng">
            <a:solidFill>
              <a:schemeClr val="bg2"/>
            </a:solidFill>
          </a:ln>
        </p:spPr>
        <p:txBody>
          <a:bodyPr/>
          <a:lstStyle/>
          <a:p>
            <a:pPr lvl="0"/>
            <a:r>
              <a:rPr lang="en-US" noProof="0" smtClean="0"/>
              <a:t>Click icon to add clip art</a:t>
            </a:r>
            <a:endParaRPr lang="en-US" noProof="0" dirty="0"/>
          </a:p>
        </p:txBody>
      </p:sp>
      <p:sp>
        <p:nvSpPr>
          <p:cNvPr id="208" name="ClipArt Placeholder 9"/>
          <p:cNvSpPr>
            <a:spLocks noGrp="1"/>
          </p:cNvSpPr>
          <p:nvPr>
            <p:ph type="clipArt" sz="quarter" idx="87"/>
          </p:nvPr>
        </p:nvSpPr>
        <p:spPr>
          <a:xfrm>
            <a:off x="5602728" y="1370027"/>
            <a:ext cx="1456764" cy="2023969"/>
          </a:xfrm>
          <a:prstGeom prst="roundRect">
            <a:avLst/>
          </a:prstGeom>
          <a:ln w="19050" cmpd="sng">
            <a:solidFill>
              <a:schemeClr val="bg2"/>
            </a:solidFill>
          </a:ln>
        </p:spPr>
        <p:txBody>
          <a:bodyPr/>
          <a:lstStyle/>
          <a:p>
            <a:pPr lvl="0"/>
            <a:r>
              <a:rPr lang="en-US" noProof="0" smtClean="0"/>
              <a:t>Click icon to add clip art</a:t>
            </a:r>
            <a:endParaRPr lang="en-US" noProof="0" dirty="0"/>
          </a:p>
        </p:txBody>
      </p:sp>
      <p:sp>
        <p:nvSpPr>
          <p:cNvPr id="209" name="ClipArt Placeholder 9"/>
          <p:cNvSpPr>
            <a:spLocks noGrp="1"/>
          </p:cNvSpPr>
          <p:nvPr>
            <p:ph type="clipArt" sz="quarter" idx="88"/>
          </p:nvPr>
        </p:nvSpPr>
        <p:spPr>
          <a:xfrm>
            <a:off x="7353941" y="1370027"/>
            <a:ext cx="1456764" cy="2023969"/>
          </a:xfrm>
          <a:prstGeom prst="roundRect">
            <a:avLst/>
          </a:prstGeom>
          <a:ln w="19050" cmpd="sng">
            <a:solidFill>
              <a:schemeClr val="bg2"/>
            </a:solidFill>
          </a:ln>
        </p:spPr>
        <p:txBody>
          <a:bodyPr/>
          <a:lstStyle/>
          <a:p>
            <a:pPr lvl="0"/>
            <a:r>
              <a:rPr lang="en-US" noProof="0" smtClean="0"/>
              <a:t>Click icon to add clip art</a:t>
            </a:r>
            <a:endParaRPr lang="en-US" noProof="0" dirty="0"/>
          </a:p>
        </p:txBody>
      </p:sp>
      <p:sp>
        <p:nvSpPr>
          <p:cNvPr id="210" name="Text Placeholder 2"/>
          <p:cNvSpPr>
            <a:spLocks noGrp="1"/>
          </p:cNvSpPr>
          <p:nvPr>
            <p:ph type="body" sz="quarter" idx="89"/>
          </p:nvPr>
        </p:nvSpPr>
        <p:spPr>
          <a:xfrm>
            <a:off x="610748" y="1423804"/>
            <a:ext cx="933450" cy="224584"/>
          </a:xfrm>
        </p:spPr>
        <p:txBody>
          <a:bodyPr>
            <a:normAutofit/>
          </a:bodyPr>
          <a:lstStyle>
            <a:lvl1pPr algn="ctr">
              <a:lnSpc>
                <a:spcPct val="100000"/>
              </a:lnSpc>
              <a:spcBef>
                <a:spcPts val="0"/>
              </a:spcBef>
              <a:defRPr sz="1200" b="1"/>
            </a:lvl1pPr>
          </a:lstStyle>
          <a:p>
            <a:pPr lvl="0"/>
            <a:r>
              <a:rPr lang="en-US" smtClean="0"/>
              <a:t>Click to edit Master text styles</a:t>
            </a:r>
          </a:p>
        </p:txBody>
      </p:sp>
      <p:sp>
        <p:nvSpPr>
          <p:cNvPr id="211" name="Picture Placeholder 4"/>
          <p:cNvSpPr>
            <a:spLocks noGrp="1"/>
          </p:cNvSpPr>
          <p:nvPr>
            <p:ph type="pic" sz="quarter" idx="90"/>
          </p:nvPr>
        </p:nvSpPr>
        <p:spPr>
          <a:xfrm>
            <a:off x="483748" y="1697806"/>
            <a:ext cx="1187450" cy="492125"/>
          </a:xfrm>
        </p:spPr>
        <p:txBody>
          <a:bodyPr/>
          <a:lstStyle>
            <a:lvl1pPr algn="ctr">
              <a:defRPr sz="1100"/>
            </a:lvl1pPr>
          </a:lstStyle>
          <a:p>
            <a:pPr lvl="0"/>
            <a:r>
              <a:rPr lang="en-US" noProof="0" smtClean="0"/>
              <a:t>Drag picture to placeholder or click icon to add</a:t>
            </a:r>
            <a:endParaRPr lang="en-US" noProof="0" dirty="0"/>
          </a:p>
        </p:txBody>
      </p:sp>
      <p:sp>
        <p:nvSpPr>
          <p:cNvPr id="212" name="Text Placeholder 2"/>
          <p:cNvSpPr>
            <a:spLocks noGrp="1"/>
          </p:cNvSpPr>
          <p:nvPr>
            <p:ph type="body" sz="quarter" idx="91"/>
          </p:nvPr>
        </p:nvSpPr>
        <p:spPr>
          <a:xfrm>
            <a:off x="472356"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smtClean="0"/>
              <a:t>Click to edit Master text styles</a:t>
            </a:r>
          </a:p>
        </p:txBody>
      </p:sp>
      <p:sp>
        <p:nvSpPr>
          <p:cNvPr id="213" name="Text Placeholder 2"/>
          <p:cNvSpPr>
            <a:spLocks noGrp="1"/>
          </p:cNvSpPr>
          <p:nvPr>
            <p:ph type="body" sz="quarter" idx="92"/>
          </p:nvPr>
        </p:nvSpPr>
        <p:spPr>
          <a:xfrm>
            <a:off x="472356"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smtClean="0"/>
              <a:t>Click to edit Master text styles</a:t>
            </a:r>
          </a:p>
        </p:txBody>
      </p:sp>
      <p:sp>
        <p:nvSpPr>
          <p:cNvPr id="214" name="Text Placeholder 2"/>
          <p:cNvSpPr>
            <a:spLocks noGrp="1"/>
          </p:cNvSpPr>
          <p:nvPr>
            <p:ph type="body" sz="quarter" idx="93"/>
          </p:nvPr>
        </p:nvSpPr>
        <p:spPr>
          <a:xfrm>
            <a:off x="472356"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215" name="Text Placeholder 2"/>
          <p:cNvSpPr>
            <a:spLocks noGrp="1"/>
          </p:cNvSpPr>
          <p:nvPr>
            <p:ph type="body" sz="quarter" idx="94"/>
          </p:nvPr>
        </p:nvSpPr>
        <p:spPr>
          <a:xfrm>
            <a:off x="472356"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216" name="Text Placeholder 2"/>
          <p:cNvSpPr>
            <a:spLocks noGrp="1"/>
          </p:cNvSpPr>
          <p:nvPr>
            <p:ph type="body" sz="quarter" idx="95"/>
          </p:nvPr>
        </p:nvSpPr>
        <p:spPr>
          <a:xfrm>
            <a:off x="2328765" y="1423804"/>
            <a:ext cx="933450" cy="224584"/>
          </a:xfrm>
        </p:spPr>
        <p:txBody>
          <a:bodyPr>
            <a:normAutofit/>
          </a:bodyPr>
          <a:lstStyle>
            <a:lvl1pPr algn="ctr">
              <a:lnSpc>
                <a:spcPct val="100000"/>
              </a:lnSpc>
              <a:spcBef>
                <a:spcPts val="0"/>
              </a:spcBef>
              <a:defRPr sz="1200" b="1"/>
            </a:lvl1pPr>
          </a:lstStyle>
          <a:p>
            <a:pPr lvl="0"/>
            <a:r>
              <a:rPr lang="en-US" smtClean="0"/>
              <a:t>Click to edit Master text styles</a:t>
            </a:r>
          </a:p>
        </p:txBody>
      </p:sp>
      <p:sp>
        <p:nvSpPr>
          <p:cNvPr id="217" name="Picture Placeholder 4"/>
          <p:cNvSpPr>
            <a:spLocks noGrp="1"/>
          </p:cNvSpPr>
          <p:nvPr>
            <p:ph type="pic" sz="quarter" idx="96"/>
          </p:nvPr>
        </p:nvSpPr>
        <p:spPr>
          <a:xfrm>
            <a:off x="2201765" y="1697806"/>
            <a:ext cx="1187450" cy="492125"/>
          </a:xfrm>
        </p:spPr>
        <p:txBody>
          <a:bodyPr/>
          <a:lstStyle>
            <a:lvl1pPr algn="ctr">
              <a:defRPr sz="1100"/>
            </a:lvl1pPr>
          </a:lstStyle>
          <a:p>
            <a:pPr lvl="0"/>
            <a:r>
              <a:rPr lang="en-US" noProof="0" smtClean="0"/>
              <a:t>Drag picture to placeholder or click icon to add</a:t>
            </a:r>
            <a:endParaRPr lang="en-US" noProof="0" dirty="0"/>
          </a:p>
        </p:txBody>
      </p:sp>
      <p:sp>
        <p:nvSpPr>
          <p:cNvPr id="218" name="Text Placeholder 2"/>
          <p:cNvSpPr>
            <a:spLocks noGrp="1"/>
          </p:cNvSpPr>
          <p:nvPr>
            <p:ph type="body" sz="quarter" idx="97"/>
          </p:nvPr>
        </p:nvSpPr>
        <p:spPr>
          <a:xfrm>
            <a:off x="2190373"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smtClean="0"/>
              <a:t>Click to edit Master text styles</a:t>
            </a:r>
          </a:p>
        </p:txBody>
      </p:sp>
      <p:sp>
        <p:nvSpPr>
          <p:cNvPr id="219" name="Text Placeholder 2"/>
          <p:cNvSpPr>
            <a:spLocks noGrp="1"/>
          </p:cNvSpPr>
          <p:nvPr>
            <p:ph type="body" sz="quarter" idx="98"/>
          </p:nvPr>
        </p:nvSpPr>
        <p:spPr>
          <a:xfrm>
            <a:off x="2190373"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smtClean="0"/>
              <a:t>Click to edit Master text styles</a:t>
            </a:r>
          </a:p>
        </p:txBody>
      </p:sp>
      <p:sp>
        <p:nvSpPr>
          <p:cNvPr id="220" name="Text Placeholder 2"/>
          <p:cNvSpPr>
            <a:spLocks noGrp="1"/>
          </p:cNvSpPr>
          <p:nvPr>
            <p:ph type="body" sz="quarter" idx="99"/>
          </p:nvPr>
        </p:nvSpPr>
        <p:spPr>
          <a:xfrm>
            <a:off x="2190373"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221" name="Text Placeholder 2"/>
          <p:cNvSpPr>
            <a:spLocks noGrp="1"/>
          </p:cNvSpPr>
          <p:nvPr>
            <p:ph type="body" sz="quarter" idx="100"/>
          </p:nvPr>
        </p:nvSpPr>
        <p:spPr>
          <a:xfrm>
            <a:off x="2190373"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222" name="Text Placeholder 2"/>
          <p:cNvSpPr>
            <a:spLocks noGrp="1"/>
          </p:cNvSpPr>
          <p:nvPr>
            <p:ph type="body" sz="quarter" idx="101"/>
          </p:nvPr>
        </p:nvSpPr>
        <p:spPr>
          <a:xfrm>
            <a:off x="4108696" y="1423804"/>
            <a:ext cx="933450" cy="224584"/>
          </a:xfrm>
        </p:spPr>
        <p:txBody>
          <a:bodyPr>
            <a:normAutofit/>
          </a:bodyPr>
          <a:lstStyle>
            <a:lvl1pPr algn="ctr">
              <a:lnSpc>
                <a:spcPct val="100000"/>
              </a:lnSpc>
              <a:spcBef>
                <a:spcPts val="0"/>
              </a:spcBef>
              <a:defRPr sz="1200" b="1"/>
            </a:lvl1pPr>
          </a:lstStyle>
          <a:p>
            <a:pPr lvl="0"/>
            <a:r>
              <a:rPr lang="en-US" smtClean="0"/>
              <a:t>Click to edit Master text styles</a:t>
            </a:r>
          </a:p>
        </p:txBody>
      </p:sp>
      <p:sp>
        <p:nvSpPr>
          <p:cNvPr id="223" name="Picture Placeholder 4"/>
          <p:cNvSpPr>
            <a:spLocks noGrp="1"/>
          </p:cNvSpPr>
          <p:nvPr>
            <p:ph type="pic" sz="quarter" idx="102"/>
          </p:nvPr>
        </p:nvSpPr>
        <p:spPr>
          <a:xfrm>
            <a:off x="3981696" y="1697806"/>
            <a:ext cx="1187450" cy="492125"/>
          </a:xfrm>
        </p:spPr>
        <p:txBody>
          <a:bodyPr/>
          <a:lstStyle>
            <a:lvl1pPr algn="ctr">
              <a:defRPr sz="1100"/>
            </a:lvl1pPr>
          </a:lstStyle>
          <a:p>
            <a:pPr lvl="0"/>
            <a:r>
              <a:rPr lang="en-US" noProof="0" smtClean="0"/>
              <a:t>Drag picture to placeholder or click icon to add</a:t>
            </a:r>
            <a:endParaRPr lang="en-US" noProof="0" dirty="0"/>
          </a:p>
        </p:txBody>
      </p:sp>
      <p:sp>
        <p:nvSpPr>
          <p:cNvPr id="224" name="Text Placeholder 2"/>
          <p:cNvSpPr>
            <a:spLocks noGrp="1"/>
          </p:cNvSpPr>
          <p:nvPr>
            <p:ph type="body" sz="quarter" idx="103"/>
          </p:nvPr>
        </p:nvSpPr>
        <p:spPr>
          <a:xfrm>
            <a:off x="3970304"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smtClean="0"/>
              <a:t>Click to edit Master text styles</a:t>
            </a:r>
          </a:p>
        </p:txBody>
      </p:sp>
      <p:sp>
        <p:nvSpPr>
          <p:cNvPr id="225" name="Text Placeholder 2"/>
          <p:cNvSpPr>
            <a:spLocks noGrp="1"/>
          </p:cNvSpPr>
          <p:nvPr>
            <p:ph type="body" sz="quarter" idx="104"/>
          </p:nvPr>
        </p:nvSpPr>
        <p:spPr>
          <a:xfrm>
            <a:off x="3970304"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smtClean="0"/>
              <a:t>Click to edit Master text styles</a:t>
            </a:r>
          </a:p>
        </p:txBody>
      </p:sp>
      <p:sp>
        <p:nvSpPr>
          <p:cNvPr id="226" name="Text Placeholder 2"/>
          <p:cNvSpPr>
            <a:spLocks noGrp="1"/>
          </p:cNvSpPr>
          <p:nvPr>
            <p:ph type="body" sz="quarter" idx="105"/>
          </p:nvPr>
        </p:nvSpPr>
        <p:spPr>
          <a:xfrm>
            <a:off x="3970304"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227" name="Text Placeholder 2"/>
          <p:cNvSpPr>
            <a:spLocks noGrp="1"/>
          </p:cNvSpPr>
          <p:nvPr>
            <p:ph type="body" sz="quarter" idx="106"/>
          </p:nvPr>
        </p:nvSpPr>
        <p:spPr>
          <a:xfrm>
            <a:off x="3970304"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228" name="Text Placeholder 2"/>
          <p:cNvSpPr>
            <a:spLocks noGrp="1"/>
          </p:cNvSpPr>
          <p:nvPr>
            <p:ph type="body" sz="quarter" idx="107"/>
          </p:nvPr>
        </p:nvSpPr>
        <p:spPr>
          <a:xfrm>
            <a:off x="5870365" y="1423804"/>
            <a:ext cx="933450" cy="224584"/>
          </a:xfrm>
        </p:spPr>
        <p:txBody>
          <a:bodyPr>
            <a:normAutofit/>
          </a:bodyPr>
          <a:lstStyle>
            <a:lvl1pPr algn="ctr">
              <a:lnSpc>
                <a:spcPct val="100000"/>
              </a:lnSpc>
              <a:spcBef>
                <a:spcPts val="0"/>
              </a:spcBef>
              <a:defRPr sz="1200" b="1"/>
            </a:lvl1pPr>
          </a:lstStyle>
          <a:p>
            <a:pPr lvl="0"/>
            <a:r>
              <a:rPr lang="en-US" smtClean="0"/>
              <a:t>Click to edit Master text styles</a:t>
            </a:r>
          </a:p>
        </p:txBody>
      </p:sp>
      <p:sp>
        <p:nvSpPr>
          <p:cNvPr id="229" name="Picture Placeholder 4"/>
          <p:cNvSpPr>
            <a:spLocks noGrp="1"/>
          </p:cNvSpPr>
          <p:nvPr>
            <p:ph type="pic" sz="quarter" idx="108"/>
          </p:nvPr>
        </p:nvSpPr>
        <p:spPr>
          <a:xfrm>
            <a:off x="5743365" y="1697806"/>
            <a:ext cx="1187450" cy="492125"/>
          </a:xfrm>
        </p:spPr>
        <p:txBody>
          <a:bodyPr/>
          <a:lstStyle>
            <a:lvl1pPr algn="ctr">
              <a:defRPr sz="1100"/>
            </a:lvl1pPr>
          </a:lstStyle>
          <a:p>
            <a:pPr lvl="0"/>
            <a:r>
              <a:rPr lang="en-US" noProof="0" smtClean="0"/>
              <a:t>Drag picture to placeholder or click icon to add</a:t>
            </a:r>
            <a:endParaRPr lang="en-US" noProof="0" dirty="0"/>
          </a:p>
        </p:txBody>
      </p:sp>
      <p:sp>
        <p:nvSpPr>
          <p:cNvPr id="230" name="Text Placeholder 2"/>
          <p:cNvSpPr>
            <a:spLocks noGrp="1"/>
          </p:cNvSpPr>
          <p:nvPr>
            <p:ph type="body" sz="quarter" idx="109"/>
          </p:nvPr>
        </p:nvSpPr>
        <p:spPr>
          <a:xfrm>
            <a:off x="5731973"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smtClean="0"/>
              <a:t>Click to edit Master text styles</a:t>
            </a:r>
          </a:p>
        </p:txBody>
      </p:sp>
      <p:sp>
        <p:nvSpPr>
          <p:cNvPr id="231" name="Text Placeholder 2"/>
          <p:cNvSpPr>
            <a:spLocks noGrp="1"/>
          </p:cNvSpPr>
          <p:nvPr>
            <p:ph type="body" sz="quarter" idx="110"/>
          </p:nvPr>
        </p:nvSpPr>
        <p:spPr>
          <a:xfrm>
            <a:off x="5731973"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smtClean="0"/>
              <a:t>Click to edit Master text styles</a:t>
            </a:r>
          </a:p>
        </p:txBody>
      </p:sp>
      <p:sp>
        <p:nvSpPr>
          <p:cNvPr id="232" name="Text Placeholder 2"/>
          <p:cNvSpPr>
            <a:spLocks noGrp="1"/>
          </p:cNvSpPr>
          <p:nvPr>
            <p:ph type="body" sz="quarter" idx="111"/>
          </p:nvPr>
        </p:nvSpPr>
        <p:spPr>
          <a:xfrm>
            <a:off x="5731973"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233" name="Text Placeholder 2"/>
          <p:cNvSpPr>
            <a:spLocks noGrp="1"/>
          </p:cNvSpPr>
          <p:nvPr>
            <p:ph type="body" sz="quarter" idx="112"/>
          </p:nvPr>
        </p:nvSpPr>
        <p:spPr>
          <a:xfrm>
            <a:off x="5731973"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234" name="Text Placeholder 2"/>
          <p:cNvSpPr>
            <a:spLocks noGrp="1"/>
          </p:cNvSpPr>
          <p:nvPr>
            <p:ph type="body" sz="quarter" idx="113"/>
          </p:nvPr>
        </p:nvSpPr>
        <p:spPr>
          <a:xfrm>
            <a:off x="7643718" y="1423804"/>
            <a:ext cx="933450" cy="224584"/>
          </a:xfrm>
        </p:spPr>
        <p:txBody>
          <a:bodyPr>
            <a:normAutofit/>
          </a:bodyPr>
          <a:lstStyle>
            <a:lvl1pPr algn="ctr">
              <a:lnSpc>
                <a:spcPct val="100000"/>
              </a:lnSpc>
              <a:spcBef>
                <a:spcPts val="0"/>
              </a:spcBef>
              <a:defRPr sz="1200" b="1"/>
            </a:lvl1pPr>
          </a:lstStyle>
          <a:p>
            <a:pPr lvl="0"/>
            <a:r>
              <a:rPr lang="en-US" smtClean="0"/>
              <a:t>Click to edit Master text styles</a:t>
            </a:r>
          </a:p>
        </p:txBody>
      </p:sp>
      <p:sp>
        <p:nvSpPr>
          <p:cNvPr id="235" name="Picture Placeholder 4"/>
          <p:cNvSpPr>
            <a:spLocks noGrp="1"/>
          </p:cNvSpPr>
          <p:nvPr>
            <p:ph type="pic" sz="quarter" idx="114"/>
          </p:nvPr>
        </p:nvSpPr>
        <p:spPr>
          <a:xfrm>
            <a:off x="7516718" y="1697806"/>
            <a:ext cx="1187450" cy="492125"/>
          </a:xfrm>
        </p:spPr>
        <p:txBody>
          <a:bodyPr/>
          <a:lstStyle>
            <a:lvl1pPr algn="ctr">
              <a:defRPr sz="1100"/>
            </a:lvl1pPr>
          </a:lstStyle>
          <a:p>
            <a:pPr lvl="0"/>
            <a:r>
              <a:rPr lang="en-US" noProof="0" smtClean="0"/>
              <a:t>Drag picture to placeholder or click icon to add</a:t>
            </a:r>
            <a:endParaRPr lang="en-US" noProof="0" dirty="0"/>
          </a:p>
        </p:txBody>
      </p:sp>
      <p:sp>
        <p:nvSpPr>
          <p:cNvPr id="236" name="Text Placeholder 2"/>
          <p:cNvSpPr>
            <a:spLocks noGrp="1"/>
          </p:cNvSpPr>
          <p:nvPr>
            <p:ph type="body" sz="quarter" idx="115"/>
          </p:nvPr>
        </p:nvSpPr>
        <p:spPr>
          <a:xfrm>
            <a:off x="7505326"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smtClean="0"/>
              <a:t>Click to edit Master text styles</a:t>
            </a:r>
          </a:p>
        </p:txBody>
      </p:sp>
      <p:sp>
        <p:nvSpPr>
          <p:cNvPr id="237" name="Text Placeholder 2"/>
          <p:cNvSpPr>
            <a:spLocks noGrp="1"/>
          </p:cNvSpPr>
          <p:nvPr>
            <p:ph type="body" sz="quarter" idx="116"/>
          </p:nvPr>
        </p:nvSpPr>
        <p:spPr>
          <a:xfrm>
            <a:off x="7505326"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smtClean="0"/>
              <a:t>Click to edit Master text styles</a:t>
            </a:r>
          </a:p>
        </p:txBody>
      </p:sp>
      <p:sp>
        <p:nvSpPr>
          <p:cNvPr id="238" name="Text Placeholder 2"/>
          <p:cNvSpPr>
            <a:spLocks noGrp="1"/>
          </p:cNvSpPr>
          <p:nvPr>
            <p:ph type="body" sz="quarter" idx="117"/>
          </p:nvPr>
        </p:nvSpPr>
        <p:spPr>
          <a:xfrm>
            <a:off x="7505326"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239" name="Text Placeholder 2"/>
          <p:cNvSpPr>
            <a:spLocks noGrp="1"/>
          </p:cNvSpPr>
          <p:nvPr>
            <p:ph type="body" sz="quarter" idx="118"/>
          </p:nvPr>
        </p:nvSpPr>
        <p:spPr>
          <a:xfrm>
            <a:off x="7505326"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smtClean="0"/>
              <a:t>Click to edit Master text styles</a:t>
            </a:r>
          </a:p>
        </p:txBody>
      </p:sp>
      <p:sp>
        <p:nvSpPr>
          <p:cNvPr id="131" name="Footer Placeholder 6"/>
          <p:cNvSpPr>
            <a:spLocks noGrp="1"/>
          </p:cNvSpPr>
          <p:nvPr>
            <p:ph type="ftr" sz="quarter" idx="119"/>
          </p:nvPr>
        </p:nvSpPr>
        <p:spPr/>
        <p:txBody>
          <a:bodyPr/>
          <a:lstStyle>
            <a:lvl1pPr>
              <a:defRPr/>
            </a:lvl1pPr>
          </a:lstStyle>
          <a:p>
            <a:pPr>
              <a:defRPr/>
            </a:pPr>
            <a:r>
              <a:rPr lang="en-US" smtClean="0"/>
              <a:t>Footer Info</a:t>
            </a:r>
            <a:endParaRPr lang="en-US" dirty="0"/>
          </a:p>
        </p:txBody>
      </p:sp>
      <p:sp>
        <p:nvSpPr>
          <p:cNvPr id="132" name="Slide Number Placeholder 7"/>
          <p:cNvSpPr>
            <a:spLocks noGrp="1"/>
          </p:cNvSpPr>
          <p:nvPr>
            <p:ph type="sldNum" sz="quarter" idx="120"/>
          </p:nvPr>
        </p:nvSpPr>
        <p:spPr/>
        <p:txBody>
          <a:bodyPr/>
          <a:lstStyle>
            <a:lvl1pPr>
              <a:defRPr smtClean="0"/>
            </a:lvl1pPr>
          </a:lstStyle>
          <a:p>
            <a:pPr>
              <a:defRPr/>
            </a:pPr>
            <a:fld id="{384A59EC-C4C4-40C0-B06F-1C551F0B8256}" type="slidenum">
              <a:rPr lang="en-US"/>
              <a:pPr>
                <a:defRPr/>
              </a:pPr>
              <a:t>‹#›</a:t>
            </a:fld>
            <a:endParaRPr lang="en-US"/>
          </a:p>
        </p:txBody>
      </p:sp>
    </p:spTree>
    <p:extLst>
      <p:ext uri="{BB962C8B-B14F-4D97-AF65-F5344CB8AC3E}">
        <p14:creationId xmlns:p14="http://schemas.microsoft.com/office/powerpoint/2010/main" val="36386084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hoto Slide">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0"/>
            <a:ext cx="9144000" cy="6136106"/>
          </a:xfrm>
        </p:spPr>
        <p:txBody>
          <a:bodyPr/>
          <a:lstStyle>
            <a:lvl1pPr algn="ctr">
              <a:defRPr/>
            </a:lvl1pPr>
          </a:lstStyle>
          <a:p>
            <a:pPr lvl="0"/>
            <a:r>
              <a:rPr lang="en-US" noProof="0" smtClean="0"/>
              <a:t>Drag picture to placeholder or click icon to add</a:t>
            </a:r>
            <a:endParaRPr lang="en-US" noProof="0" dirty="0"/>
          </a:p>
        </p:txBody>
      </p:sp>
      <p:sp>
        <p:nvSpPr>
          <p:cNvPr id="6" name="Title 1"/>
          <p:cNvSpPr>
            <a:spLocks noGrp="1"/>
          </p:cNvSpPr>
          <p:nvPr>
            <p:ph type="title"/>
          </p:nvPr>
        </p:nvSpPr>
        <p:spPr>
          <a:xfrm>
            <a:off x="5110480" y="3200401"/>
            <a:ext cx="3627120" cy="761999"/>
          </a:xfrm>
        </p:spPr>
        <p:txBody>
          <a:bodyPr/>
          <a:lstStyle>
            <a:lvl1pPr>
              <a:defRPr b="1"/>
            </a:lvl1pPr>
          </a:lstStyle>
          <a:p>
            <a:r>
              <a:rPr lang="en-US" dirty="0" smtClean="0"/>
              <a:t>Click to edit Master title style</a:t>
            </a:r>
            <a:endParaRPr lang="en-US" dirty="0"/>
          </a:p>
        </p:txBody>
      </p:sp>
      <p:sp>
        <p:nvSpPr>
          <p:cNvPr id="7" name="Text Placeholder 5"/>
          <p:cNvSpPr>
            <a:spLocks noGrp="1"/>
          </p:cNvSpPr>
          <p:nvPr>
            <p:ph type="body" sz="quarter" idx="14"/>
          </p:nvPr>
        </p:nvSpPr>
        <p:spPr>
          <a:xfrm>
            <a:off x="5100638" y="3982720"/>
            <a:ext cx="3647122" cy="1767839"/>
          </a:xfrm>
        </p:spPr>
        <p:txBody>
          <a:bodyPr/>
          <a:lstStyle>
            <a:lvl1pPr>
              <a:defRPr b="1">
                <a:solidFill>
                  <a:srgbClr val="FFFFFF"/>
                </a:solidFill>
              </a:defRPr>
            </a:lvl1pPr>
          </a:lstStyle>
          <a:p>
            <a:pPr lvl="0"/>
            <a:r>
              <a:rPr lang="en-US" dirty="0" smtClean="0"/>
              <a:t>Click to edit Master text styles</a:t>
            </a:r>
          </a:p>
        </p:txBody>
      </p:sp>
      <p:sp>
        <p:nvSpPr>
          <p:cNvPr id="5" name="Rectangle 6"/>
          <p:cNvSpPr>
            <a:spLocks noGrp="1" noChangeArrowheads="1"/>
          </p:cNvSpPr>
          <p:nvPr>
            <p:ph type="sldNum" sz="quarter" idx="15"/>
          </p:nvPr>
        </p:nvSpPr>
        <p:spPr>
          <a:ln/>
        </p:spPr>
        <p:txBody>
          <a:bodyPr/>
          <a:lstStyle>
            <a:lvl1pPr>
              <a:defRPr/>
            </a:lvl1pPr>
          </a:lstStyle>
          <a:p>
            <a:pPr>
              <a:defRPr/>
            </a:pPr>
            <a:fld id="{ACE6B2D0-5FF4-4F92-BD39-706DD89D4BC5}" type="slidenum">
              <a:rPr lang="en-US"/>
              <a:pPr>
                <a:defRPr/>
              </a:pPr>
              <a:t>‹#›</a:t>
            </a:fld>
            <a:endParaRPr lang="en-US"/>
          </a:p>
        </p:txBody>
      </p:sp>
      <p:sp>
        <p:nvSpPr>
          <p:cNvPr id="8" name="Footer Placeholder 2"/>
          <p:cNvSpPr>
            <a:spLocks noGrp="1"/>
          </p:cNvSpPr>
          <p:nvPr>
            <p:ph type="ftr" sz="quarter" idx="16"/>
          </p:nvPr>
        </p:nvSpPr>
        <p:spPr/>
        <p:txBody>
          <a:bodyPr/>
          <a:lstStyle>
            <a:lvl1pPr>
              <a:defRPr/>
            </a:lvl1pPr>
          </a:lstStyle>
          <a:p>
            <a:pPr>
              <a:defRPr/>
            </a:pPr>
            <a:r>
              <a:rPr lang="en-US" smtClean="0"/>
              <a:t>Footer Info</a:t>
            </a:r>
            <a:endParaRPr lang="en-US" dirty="0"/>
          </a:p>
        </p:txBody>
      </p:sp>
    </p:spTree>
    <p:extLst>
      <p:ext uri="{BB962C8B-B14F-4D97-AF65-F5344CB8AC3E}">
        <p14:creationId xmlns:p14="http://schemas.microsoft.com/office/powerpoint/2010/main" val="36691404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Full Bleed Photo">
    <p:spTree>
      <p:nvGrpSpPr>
        <p:cNvPr id="1" name=""/>
        <p:cNvGrpSpPr/>
        <p:nvPr/>
      </p:nvGrpSpPr>
      <p:grpSpPr>
        <a:xfrm>
          <a:off x="0" y="0"/>
          <a:ext cx="0" cy="0"/>
          <a:chOff x="0" y="0"/>
          <a:chExt cx="0" cy="0"/>
        </a:xfrm>
      </p:grpSpPr>
      <p:sp>
        <p:nvSpPr>
          <p:cNvPr id="7" name="Rectangle 9"/>
          <p:cNvSpPr>
            <a:spLocks noChangeArrowheads="1"/>
          </p:cNvSpPr>
          <p:nvPr/>
        </p:nvSpPr>
        <p:spPr bwMode="auto">
          <a:xfrm>
            <a:off x="5175250" y="5302250"/>
            <a:ext cx="3968750" cy="1555750"/>
          </a:xfrm>
          <a:prstGeom prst="rect">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115888" indent="-115888">
              <a:spcBef>
                <a:spcPct val="50000"/>
              </a:spcBef>
              <a:buFontTx/>
              <a:buChar char="•"/>
            </a:pPr>
            <a:endParaRPr lang="en-US" sz="1300" b="0"/>
          </a:p>
        </p:txBody>
      </p:sp>
      <p:sp>
        <p:nvSpPr>
          <p:cNvPr id="4" name="Picture Placeholder 3"/>
          <p:cNvSpPr>
            <a:spLocks noGrp="1"/>
          </p:cNvSpPr>
          <p:nvPr>
            <p:ph type="pic" sz="quarter" idx="10"/>
          </p:nvPr>
        </p:nvSpPr>
        <p:spPr>
          <a:xfrm>
            <a:off x="0" y="0"/>
            <a:ext cx="9144000" cy="6858000"/>
          </a:xfrm>
        </p:spPr>
        <p:txBody>
          <a:bodyPr/>
          <a:lstStyle>
            <a:lvl1pPr algn="ctr">
              <a:defRPr baseline="0"/>
            </a:lvl1pPr>
          </a:lstStyle>
          <a:p>
            <a:pPr lvl="0"/>
            <a:r>
              <a:rPr lang="en-US" noProof="0" smtClean="0"/>
              <a:t>Drag picture to placeholder or click icon to add</a:t>
            </a:r>
            <a:endParaRPr lang="en-US" noProof="0" dirty="0"/>
          </a:p>
        </p:txBody>
      </p:sp>
      <p:sp>
        <p:nvSpPr>
          <p:cNvPr id="5" name="Title 1"/>
          <p:cNvSpPr>
            <a:spLocks noGrp="1"/>
          </p:cNvSpPr>
          <p:nvPr>
            <p:ph type="title"/>
          </p:nvPr>
        </p:nvSpPr>
        <p:spPr>
          <a:xfrm>
            <a:off x="5110480" y="3200401"/>
            <a:ext cx="3627120" cy="761999"/>
          </a:xfrm>
        </p:spPr>
        <p:txBody>
          <a:bodyPr/>
          <a:lstStyle>
            <a:lvl1pPr>
              <a:defRPr b="1"/>
            </a:lvl1pPr>
          </a:lstStyle>
          <a:p>
            <a:r>
              <a:rPr lang="en-US" dirty="0" smtClean="0"/>
              <a:t>Click to edit Master title style</a:t>
            </a:r>
            <a:endParaRPr lang="en-US" dirty="0"/>
          </a:p>
        </p:txBody>
      </p:sp>
      <p:sp>
        <p:nvSpPr>
          <p:cNvPr id="6" name="Text Placeholder 5"/>
          <p:cNvSpPr>
            <a:spLocks noGrp="1"/>
          </p:cNvSpPr>
          <p:nvPr>
            <p:ph type="body" sz="quarter" idx="14"/>
          </p:nvPr>
        </p:nvSpPr>
        <p:spPr>
          <a:xfrm>
            <a:off x="5100638" y="3982720"/>
            <a:ext cx="3647122" cy="1767839"/>
          </a:xfrm>
        </p:spPr>
        <p:txBody>
          <a:bodyPr/>
          <a:lstStyle>
            <a:lvl1pPr>
              <a:defRPr b="1">
                <a:solidFill>
                  <a:schemeClr val="tx2">
                    <a:lumMod val="50000"/>
                    <a:lumOff val="50000"/>
                  </a:schemeClr>
                </a:solidFill>
              </a:defRPr>
            </a:lvl1pPr>
          </a:lstStyle>
          <a:p>
            <a:pPr lvl="0"/>
            <a:r>
              <a:rPr lang="en-US" dirty="0" smtClean="0"/>
              <a:t>Click to edit Master text styles</a:t>
            </a:r>
          </a:p>
        </p:txBody>
      </p:sp>
    </p:spTree>
    <p:extLst>
      <p:ext uri="{BB962C8B-B14F-4D97-AF65-F5344CB8AC3E}">
        <p14:creationId xmlns:p14="http://schemas.microsoft.com/office/powerpoint/2010/main" val="16961829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One Chart Slide">
    <p:spTree>
      <p:nvGrpSpPr>
        <p:cNvPr id="1" name=""/>
        <p:cNvGrpSpPr/>
        <p:nvPr/>
      </p:nvGrpSpPr>
      <p:grpSpPr>
        <a:xfrm>
          <a:off x="0" y="0"/>
          <a:ext cx="0" cy="0"/>
          <a:chOff x="0" y="0"/>
          <a:chExt cx="0" cy="0"/>
        </a:xfrm>
      </p:grpSpPr>
      <p:sp>
        <p:nvSpPr>
          <p:cNvPr id="5" name="Chart Placeholder 4"/>
          <p:cNvSpPr>
            <a:spLocks noGrp="1"/>
          </p:cNvSpPr>
          <p:nvPr>
            <p:ph type="chart" sz="quarter" idx="18"/>
          </p:nvPr>
        </p:nvSpPr>
        <p:spPr>
          <a:xfrm>
            <a:off x="349250" y="1132417"/>
            <a:ext cx="8445500" cy="5069416"/>
          </a:xfrm>
        </p:spPr>
        <p:txBody>
          <a:bodyPr/>
          <a:lstStyle/>
          <a:p>
            <a:pPr lvl="0"/>
            <a:endParaRPr lang="en-US" noProof="0" dirty="0"/>
          </a:p>
        </p:txBody>
      </p:sp>
      <p:sp>
        <p:nvSpPr>
          <p:cNvPr id="2" name="Title 1"/>
          <p:cNvSpPr>
            <a:spLocks noGrp="1"/>
          </p:cNvSpPr>
          <p:nvPr>
            <p:ph type="title"/>
          </p:nvPr>
        </p:nvSpPr>
        <p:spPr>
          <a:xfrm>
            <a:off x="356934" y="307475"/>
            <a:ext cx="8410104" cy="708526"/>
          </a:xfrm>
        </p:spPr>
        <p:txBody>
          <a:bodyPr/>
          <a:lstStyle>
            <a:lvl1pPr>
              <a:defRPr sz="2200" b="0" i="0" cap="none" baseline="0">
                <a:solidFill>
                  <a:srgbClr val="139AF0"/>
                </a:solidFill>
                <a:latin typeface="+mj-lt"/>
                <a:cs typeface="Andes ExtraLight"/>
              </a:defRPr>
            </a:lvl1pPr>
          </a:lstStyle>
          <a:p>
            <a:r>
              <a:rPr lang="en-US" smtClean="0"/>
              <a:t>Click to edit Master title style</a:t>
            </a:r>
            <a:endParaRPr lang="en-US" dirty="0"/>
          </a:p>
        </p:txBody>
      </p:sp>
      <p:sp>
        <p:nvSpPr>
          <p:cNvPr id="4" name="Rectangle 6"/>
          <p:cNvSpPr>
            <a:spLocks noGrp="1" noChangeArrowheads="1"/>
          </p:cNvSpPr>
          <p:nvPr>
            <p:ph type="sldNum" sz="quarter" idx="19"/>
          </p:nvPr>
        </p:nvSpPr>
        <p:spPr>
          <a:ln/>
        </p:spPr>
        <p:txBody>
          <a:bodyPr/>
          <a:lstStyle>
            <a:lvl1pPr>
              <a:defRPr/>
            </a:lvl1pPr>
          </a:lstStyle>
          <a:p>
            <a:pPr>
              <a:defRPr/>
            </a:pPr>
            <a:fld id="{A90257FF-17F4-4A26-BD87-ABD1724A8F2D}" type="slidenum">
              <a:rPr lang="en-US"/>
              <a:pPr>
                <a:defRPr/>
              </a:pPr>
              <a:t>‹#›</a:t>
            </a:fld>
            <a:endParaRPr lang="en-US"/>
          </a:p>
        </p:txBody>
      </p:sp>
      <p:sp>
        <p:nvSpPr>
          <p:cNvPr id="6" name="Footer Placeholder 2"/>
          <p:cNvSpPr>
            <a:spLocks noGrp="1"/>
          </p:cNvSpPr>
          <p:nvPr>
            <p:ph type="ftr" sz="quarter" idx="20"/>
          </p:nvPr>
        </p:nvSpPr>
        <p:spPr/>
        <p:txBody>
          <a:bodyPr/>
          <a:lstStyle>
            <a:lvl1pPr>
              <a:defRPr/>
            </a:lvl1pPr>
          </a:lstStyle>
          <a:p>
            <a:pPr>
              <a:defRPr/>
            </a:pPr>
            <a:r>
              <a:rPr lang="en-US" smtClean="0"/>
              <a:t>Footer Info</a:t>
            </a:r>
            <a:endParaRPr lang="en-US" dirty="0"/>
          </a:p>
        </p:txBody>
      </p:sp>
    </p:spTree>
    <p:extLst>
      <p:ext uri="{BB962C8B-B14F-4D97-AF65-F5344CB8AC3E}">
        <p14:creationId xmlns:p14="http://schemas.microsoft.com/office/powerpoint/2010/main" val="33446423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wo Chat Slide">
    <p:spTree>
      <p:nvGrpSpPr>
        <p:cNvPr id="1" name=""/>
        <p:cNvGrpSpPr/>
        <p:nvPr/>
      </p:nvGrpSpPr>
      <p:grpSpPr>
        <a:xfrm>
          <a:off x="0" y="0"/>
          <a:ext cx="0" cy="0"/>
          <a:chOff x="0" y="0"/>
          <a:chExt cx="0" cy="0"/>
        </a:xfrm>
      </p:grpSpPr>
      <p:sp>
        <p:nvSpPr>
          <p:cNvPr id="5" name="Chart Placeholder 4"/>
          <p:cNvSpPr>
            <a:spLocks noGrp="1"/>
          </p:cNvSpPr>
          <p:nvPr>
            <p:ph type="chart" sz="quarter" idx="18"/>
          </p:nvPr>
        </p:nvSpPr>
        <p:spPr>
          <a:xfrm>
            <a:off x="349250" y="1147233"/>
            <a:ext cx="4159249" cy="5048250"/>
          </a:xfrm>
        </p:spPr>
        <p:txBody>
          <a:bodyPr/>
          <a:lstStyle/>
          <a:p>
            <a:pPr lvl="0"/>
            <a:endParaRPr lang="en-US" noProof="0"/>
          </a:p>
        </p:txBody>
      </p:sp>
      <p:sp>
        <p:nvSpPr>
          <p:cNvPr id="2" name="Title 1"/>
          <p:cNvSpPr>
            <a:spLocks noGrp="1"/>
          </p:cNvSpPr>
          <p:nvPr>
            <p:ph type="title"/>
          </p:nvPr>
        </p:nvSpPr>
        <p:spPr>
          <a:xfrm>
            <a:off x="356934" y="307475"/>
            <a:ext cx="8410104" cy="708526"/>
          </a:xfrm>
        </p:spPr>
        <p:txBody>
          <a:bodyPr/>
          <a:lstStyle>
            <a:lvl1pPr>
              <a:defRPr sz="2200" b="0" i="0" cap="none" baseline="0">
                <a:solidFill>
                  <a:srgbClr val="139AF0"/>
                </a:solidFill>
                <a:latin typeface="+mj-lt"/>
                <a:cs typeface="Andes ExtraLight"/>
              </a:defRPr>
            </a:lvl1pPr>
          </a:lstStyle>
          <a:p>
            <a:r>
              <a:rPr lang="en-US" smtClean="0"/>
              <a:t>Click to edit Master title style</a:t>
            </a:r>
            <a:endParaRPr lang="en-US" dirty="0"/>
          </a:p>
        </p:txBody>
      </p:sp>
      <p:sp>
        <p:nvSpPr>
          <p:cNvPr id="13" name="Chart Placeholder 4"/>
          <p:cNvSpPr>
            <a:spLocks noGrp="1"/>
          </p:cNvSpPr>
          <p:nvPr>
            <p:ph type="chart" sz="quarter" idx="19"/>
          </p:nvPr>
        </p:nvSpPr>
        <p:spPr>
          <a:xfrm>
            <a:off x="4607983" y="1147233"/>
            <a:ext cx="4159249" cy="5048250"/>
          </a:xfrm>
        </p:spPr>
        <p:txBody>
          <a:bodyPr/>
          <a:lstStyle/>
          <a:p>
            <a:pPr lvl="0"/>
            <a:endParaRPr lang="en-US" noProof="0"/>
          </a:p>
        </p:txBody>
      </p:sp>
      <p:sp>
        <p:nvSpPr>
          <p:cNvPr id="6" name="Rectangle 6"/>
          <p:cNvSpPr>
            <a:spLocks noGrp="1" noChangeArrowheads="1"/>
          </p:cNvSpPr>
          <p:nvPr>
            <p:ph type="sldNum" sz="quarter" idx="20"/>
          </p:nvPr>
        </p:nvSpPr>
        <p:spPr>
          <a:ln/>
        </p:spPr>
        <p:txBody>
          <a:bodyPr/>
          <a:lstStyle>
            <a:lvl1pPr>
              <a:defRPr/>
            </a:lvl1pPr>
          </a:lstStyle>
          <a:p>
            <a:pPr>
              <a:defRPr/>
            </a:pPr>
            <a:fld id="{10559DE7-35B8-4157-971D-F229A8196286}" type="slidenum">
              <a:rPr lang="en-US"/>
              <a:pPr>
                <a:defRPr/>
              </a:pPr>
              <a:t>‹#›</a:t>
            </a:fld>
            <a:endParaRPr lang="en-US"/>
          </a:p>
        </p:txBody>
      </p:sp>
      <p:sp>
        <p:nvSpPr>
          <p:cNvPr id="7" name="Footer Placeholder 2"/>
          <p:cNvSpPr>
            <a:spLocks noGrp="1"/>
          </p:cNvSpPr>
          <p:nvPr>
            <p:ph type="ftr" sz="quarter" idx="21"/>
          </p:nvPr>
        </p:nvSpPr>
        <p:spPr/>
        <p:txBody>
          <a:bodyPr/>
          <a:lstStyle>
            <a:lvl1pPr>
              <a:defRPr/>
            </a:lvl1pPr>
          </a:lstStyle>
          <a:p>
            <a:pPr>
              <a:defRPr/>
            </a:pPr>
            <a:r>
              <a:rPr lang="en-US" smtClean="0"/>
              <a:t>Footer Info</a:t>
            </a:r>
            <a:endParaRPr lang="en-US" dirty="0"/>
          </a:p>
        </p:txBody>
      </p:sp>
    </p:spTree>
    <p:extLst>
      <p:ext uri="{BB962C8B-B14F-4D97-AF65-F5344CB8AC3E}">
        <p14:creationId xmlns:p14="http://schemas.microsoft.com/office/powerpoint/2010/main" val="3805492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ark Blue Title Slide">
    <p:spTree>
      <p:nvGrpSpPr>
        <p:cNvPr id="1" name=""/>
        <p:cNvGrpSpPr/>
        <p:nvPr/>
      </p:nvGrpSpPr>
      <p:grpSpPr>
        <a:xfrm>
          <a:off x="0" y="0"/>
          <a:ext cx="0" cy="0"/>
          <a:chOff x="0" y="0"/>
          <a:chExt cx="0" cy="0"/>
        </a:xfrm>
      </p:grpSpPr>
      <p:sp>
        <p:nvSpPr>
          <p:cNvPr id="5" name="Line 1086"/>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Line 1087"/>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Rectangle 1088"/>
          <p:cNvSpPr>
            <a:spLocks noChangeArrowheads="1"/>
          </p:cNvSpPr>
          <p:nvPr/>
        </p:nvSpPr>
        <p:spPr bwMode="auto">
          <a:xfrm>
            <a:off x="484188" y="617538"/>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8" name="Rectangle 1089"/>
          <p:cNvSpPr>
            <a:spLocks noChangeArrowheads="1"/>
          </p:cNvSpPr>
          <p:nvPr/>
        </p:nvSpPr>
        <p:spPr bwMode="auto">
          <a:xfrm>
            <a:off x="484188" y="61753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9" name="Freeform 1098"/>
          <p:cNvSpPr>
            <a:spLocks/>
          </p:cNvSpPr>
          <p:nvPr/>
        </p:nvSpPr>
        <p:spPr bwMode="auto">
          <a:xfrm>
            <a:off x="487363" y="617538"/>
            <a:ext cx="3175" cy="1587"/>
          </a:xfrm>
          <a:custGeom>
            <a:avLst/>
            <a:gdLst>
              <a:gd name="T0" fmla="*/ 0 w 2"/>
              <a:gd name="T1" fmla="*/ 0 h 1587"/>
              <a:gd name="T2" fmla="*/ 3175 w 2"/>
              <a:gd name="T3" fmla="*/ 0 h 1587"/>
              <a:gd name="T4" fmla="*/ 3175 w 2"/>
              <a:gd name="T5" fmla="*/ 0 h 1587"/>
              <a:gd name="T6" fmla="*/ 3175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3175 w 2"/>
              <a:gd name="T35" fmla="*/ 0 h 1587"/>
              <a:gd name="T36" fmla="*/ 3175 w 2"/>
              <a:gd name="T37" fmla="*/ 0 h 1587"/>
              <a:gd name="T38" fmla="*/ 3175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1115"/>
          <p:cNvSpPr>
            <a:spLocks/>
          </p:cNvSpPr>
          <p:nvPr/>
        </p:nvSpPr>
        <p:spPr bwMode="auto">
          <a:xfrm>
            <a:off x="458788" y="473075"/>
            <a:ext cx="3175" cy="3175"/>
          </a:xfrm>
          <a:custGeom>
            <a:avLst/>
            <a:gdLst>
              <a:gd name="T0" fmla="*/ 0 w 2"/>
              <a:gd name="T1" fmla="*/ 3175 h 2"/>
              <a:gd name="T2" fmla="*/ 0 w 2"/>
              <a:gd name="T3" fmla="*/ 3175 h 2"/>
              <a:gd name="T4" fmla="*/ 0 w 2"/>
              <a:gd name="T5" fmla="*/ 3175 h 2"/>
              <a:gd name="T6" fmla="*/ 0 w 2"/>
              <a:gd name="T7" fmla="*/ 3175 h 2"/>
              <a:gd name="T8" fmla="*/ 0 w 2"/>
              <a:gd name="T9" fmla="*/ 3175 h 2"/>
              <a:gd name="T10" fmla="*/ 0 w 2"/>
              <a:gd name="T11" fmla="*/ 3175 h 2"/>
              <a:gd name="T12" fmla="*/ 3175 w 2"/>
              <a:gd name="T13" fmla="*/ 3175 h 2"/>
              <a:gd name="T14" fmla="*/ 3175 w 2"/>
              <a:gd name="T15" fmla="*/ 3175 h 2"/>
              <a:gd name="T16" fmla="*/ 3175 w 2"/>
              <a:gd name="T17" fmla="*/ 0 h 2"/>
              <a:gd name="T18" fmla="*/ 0 w 2"/>
              <a:gd name="T19" fmla="*/ 3175 h 2"/>
              <a:gd name="T20" fmla="*/ 0 w 2"/>
              <a:gd name="T21" fmla="*/ 3175 h 2"/>
              <a:gd name="T22" fmla="*/ 0 w 2"/>
              <a:gd name="T23" fmla="*/ 3175 h 2"/>
              <a:gd name="T24" fmla="*/ 0 w 2"/>
              <a:gd name="T25" fmla="*/ 3175 h 2"/>
              <a:gd name="T26" fmla="*/ 0 w 2"/>
              <a:gd name="T27" fmla="*/ 3175 h 2"/>
              <a:gd name="T28" fmla="*/ 3175 w 2"/>
              <a:gd name="T29" fmla="*/ 3175 h 2"/>
              <a:gd name="T30" fmla="*/ 3175 w 2"/>
              <a:gd name="T31" fmla="*/ 3175 h 2"/>
              <a:gd name="T32" fmla="*/ 3175 w 2"/>
              <a:gd name="T33" fmla="*/ 3175 h 2"/>
              <a:gd name="T34" fmla="*/ 3175 w 2"/>
              <a:gd name="T35" fmla="*/ 3175 h 2"/>
              <a:gd name="T36" fmla="*/ 3175 w 2"/>
              <a:gd name="T37" fmla="*/ 3175 h 2"/>
              <a:gd name="T38" fmla="*/ 3175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3175 w 2"/>
              <a:gd name="T55" fmla="*/ 3175 h 2"/>
              <a:gd name="T56" fmla="*/ 0 w 2"/>
              <a:gd name="T57" fmla="*/ 3175 h 2"/>
              <a:gd name="T58" fmla="*/ 3175 w 2"/>
              <a:gd name="T59" fmla="*/ 3175 h 2"/>
              <a:gd name="T60" fmla="*/ 3175 w 2"/>
              <a:gd name="T61" fmla="*/ 3175 h 2"/>
              <a:gd name="T62" fmla="*/ 3175 w 2"/>
              <a:gd name="T63" fmla="*/ 3175 h 2"/>
              <a:gd name="T64" fmla="*/ 0 w 2"/>
              <a:gd name="T65" fmla="*/ 3175 h 2"/>
              <a:gd name="T66" fmla="*/ 0 w 2"/>
              <a:gd name="T67" fmla="*/ 3175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120"/>
          <p:cNvSpPr>
            <a:spLocks/>
          </p:cNvSpPr>
          <p:nvPr/>
        </p:nvSpPr>
        <p:spPr bwMode="auto">
          <a:xfrm>
            <a:off x="458788" y="463550"/>
            <a:ext cx="3175" cy="3175"/>
          </a:xfrm>
          <a:custGeom>
            <a:avLst/>
            <a:gdLst>
              <a:gd name="T0" fmla="*/ 0 w 2"/>
              <a:gd name="T1" fmla="*/ 0 h 2"/>
              <a:gd name="T2" fmla="*/ 0 w 2"/>
              <a:gd name="T3" fmla="*/ 3175 h 2"/>
              <a:gd name="T4" fmla="*/ 0 w 2"/>
              <a:gd name="T5" fmla="*/ 3175 h 2"/>
              <a:gd name="T6" fmla="*/ 0 w 2"/>
              <a:gd name="T7" fmla="*/ 3175 h 2"/>
              <a:gd name="T8" fmla="*/ 3175 w 2"/>
              <a:gd name="T9" fmla="*/ 3175 h 2"/>
              <a:gd name="T10" fmla="*/ 3175 w 2"/>
              <a:gd name="T11" fmla="*/ 0 h 2"/>
              <a:gd name="T12" fmla="*/ 3175 w 2"/>
              <a:gd name="T13" fmla="*/ 0 h 2"/>
              <a:gd name="T14" fmla="*/ 3175 w 2"/>
              <a:gd name="T15" fmla="*/ 0 h 2"/>
              <a:gd name="T16" fmla="*/ 0 w 2"/>
              <a:gd name="T17" fmla="*/ 0 h 2"/>
              <a:gd name="T18" fmla="*/ 0 w 2"/>
              <a:gd name="T19" fmla="*/ 3175 h 2"/>
              <a:gd name="T20" fmla="*/ 0 w 2"/>
              <a:gd name="T21" fmla="*/ 3175 h 2"/>
              <a:gd name="T22" fmla="*/ 3175 w 2"/>
              <a:gd name="T23" fmla="*/ 0 h 2"/>
              <a:gd name="T24" fmla="*/ 3175 w 2"/>
              <a:gd name="T25" fmla="*/ 0 h 2"/>
              <a:gd name="T26" fmla="*/ 3175 w 2"/>
              <a:gd name="T27" fmla="*/ 0 h 2"/>
              <a:gd name="T28" fmla="*/ 3175 w 2"/>
              <a:gd name="T29" fmla="*/ 3175 h 2"/>
              <a:gd name="T30" fmla="*/ 0 w 2"/>
              <a:gd name="T31" fmla="*/ 3175 h 2"/>
              <a:gd name="T32" fmla="*/ 0 w 2"/>
              <a:gd name="T33" fmla="*/ 3175 h 2"/>
              <a:gd name="T34" fmla="*/ 0 w 2"/>
              <a:gd name="T35" fmla="*/ 3175 h 2"/>
              <a:gd name="T36" fmla="*/ 0 w 2"/>
              <a:gd name="T37" fmla="*/ 3175 h 2"/>
              <a:gd name="T38" fmla="*/ 0 w 2"/>
              <a:gd name="T39" fmla="*/ 3175 h 2"/>
              <a:gd name="T40" fmla="*/ 0 w 2"/>
              <a:gd name="T41" fmla="*/ 3175 h 2"/>
              <a:gd name="T42" fmla="*/ 0 w 2"/>
              <a:gd name="T43" fmla="*/ 3175 h 2"/>
              <a:gd name="T44" fmla="*/ 0 w 2"/>
              <a:gd name="T45" fmla="*/ 3175 h 2"/>
              <a:gd name="T46" fmla="*/ 3175 w 2"/>
              <a:gd name="T47" fmla="*/ 3175 h 2"/>
              <a:gd name="T48" fmla="*/ 0 w 2"/>
              <a:gd name="T49" fmla="*/ 3175 h 2"/>
              <a:gd name="T50" fmla="*/ 0 w 2"/>
              <a:gd name="T51" fmla="*/ 3175 h 2"/>
              <a:gd name="T52" fmla="*/ 3175 w 2"/>
              <a:gd name="T53" fmla="*/ 3175 h 2"/>
              <a:gd name="T54" fmla="*/ 3175 w 2"/>
              <a:gd name="T55" fmla="*/ 3175 h 2"/>
              <a:gd name="T56" fmla="*/ 3175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34"/>
          <p:cNvSpPr>
            <a:spLocks/>
          </p:cNvSpPr>
          <p:nvPr/>
        </p:nvSpPr>
        <p:spPr bwMode="auto">
          <a:xfrm>
            <a:off x="703263" y="514350"/>
            <a:ext cx="3175" cy="6350"/>
          </a:xfrm>
          <a:custGeom>
            <a:avLst/>
            <a:gdLst>
              <a:gd name="T0" fmla="*/ 3175 w 2"/>
              <a:gd name="T1" fmla="*/ 6350 h 4"/>
              <a:gd name="T2" fmla="*/ 3175 w 2"/>
              <a:gd name="T3" fmla="*/ 6350 h 4"/>
              <a:gd name="T4" fmla="*/ 3175 w 2"/>
              <a:gd name="T5" fmla="*/ 6350 h 4"/>
              <a:gd name="T6" fmla="*/ 3175 w 2"/>
              <a:gd name="T7" fmla="*/ 3175 h 4"/>
              <a:gd name="T8" fmla="*/ 3175 w 2"/>
              <a:gd name="T9" fmla="*/ 0 h 4"/>
              <a:gd name="T10" fmla="*/ 3175 w 2"/>
              <a:gd name="T11" fmla="*/ 0 h 4"/>
              <a:gd name="T12" fmla="*/ 3175 w 2"/>
              <a:gd name="T13" fmla="*/ 0 h 4"/>
              <a:gd name="T14" fmla="*/ 0 w 2"/>
              <a:gd name="T15" fmla="*/ 3175 h 4"/>
              <a:gd name="T16" fmla="*/ 3175 w 2"/>
              <a:gd name="T17" fmla="*/ 6350 h 4"/>
              <a:gd name="T18" fmla="*/ 3175 w 2"/>
              <a:gd name="T19" fmla="*/ 3175 h 4"/>
              <a:gd name="T20" fmla="*/ 3175 w 2"/>
              <a:gd name="T21" fmla="*/ 3175 h 4"/>
              <a:gd name="T22" fmla="*/ 3175 w 2"/>
              <a:gd name="T23" fmla="*/ 0 h 4"/>
              <a:gd name="T24" fmla="*/ 3175 w 2"/>
              <a:gd name="T25" fmla="*/ 3175 h 4"/>
              <a:gd name="T26" fmla="*/ 3175 w 2"/>
              <a:gd name="T27" fmla="*/ 3175 h 4"/>
              <a:gd name="T28" fmla="*/ 3175 w 2"/>
              <a:gd name="T29" fmla="*/ 3175 h 4"/>
              <a:gd name="T30" fmla="*/ 3175 w 2"/>
              <a:gd name="T31" fmla="*/ 3175 h 4"/>
              <a:gd name="T32" fmla="*/ 3175 w 2"/>
              <a:gd name="T33" fmla="*/ 3175 h 4"/>
              <a:gd name="T34" fmla="*/ 3175 w 2"/>
              <a:gd name="T35" fmla="*/ 3175 h 4"/>
              <a:gd name="T36" fmla="*/ 3175 w 2"/>
              <a:gd name="T37" fmla="*/ 3175 h 4"/>
              <a:gd name="T38" fmla="*/ 3175 w 2"/>
              <a:gd name="T39" fmla="*/ 3175 h 4"/>
              <a:gd name="T40" fmla="*/ 3175 w 2"/>
              <a:gd name="T41" fmla="*/ 3175 h 4"/>
              <a:gd name="T42" fmla="*/ 3175 w 2"/>
              <a:gd name="T43" fmla="*/ 3175 h 4"/>
              <a:gd name="T44" fmla="*/ 3175 w 2"/>
              <a:gd name="T45" fmla="*/ 3175 h 4"/>
              <a:gd name="T46" fmla="*/ 3175 w 2"/>
              <a:gd name="T47" fmla="*/ 3175 h 4"/>
              <a:gd name="T48" fmla="*/ 3175 w 2"/>
              <a:gd name="T49" fmla="*/ 3175 h 4"/>
              <a:gd name="T50" fmla="*/ 3175 w 2"/>
              <a:gd name="T51" fmla="*/ 3175 h 4"/>
              <a:gd name="T52" fmla="*/ 0 w 2"/>
              <a:gd name="T53" fmla="*/ 3175 h 4"/>
              <a:gd name="T54" fmla="*/ 3175 w 2"/>
              <a:gd name="T55" fmla="*/ 6350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141"/>
          <p:cNvSpPr>
            <a:spLocks/>
          </p:cNvSpPr>
          <p:nvPr/>
        </p:nvSpPr>
        <p:spPr bwMode="auto">
          <a:xfrm>
            <a:off x="706438" y="479425"/>
            <a:ext cx="1587" cy="6350"/>
          </a:xfrm>
          <a:custGeom>
            <a:avLst/>
            <a:gdLst>
              <a:gd name="T0" fmla="*/ 0 w 1587"/>
              <a:gd name="T1" fmla="*/ 6350 h 4"/>
              <a:gd name="T2" fmla="*/ 0 w 1587"/>
              <a:gd name="T3" fmla="*/ 3175 h 4"/>
              <a:gd name="T4" fmla="*/ 0 w 1587"/>
              <a:gd name="T5" fmla="*/ 0 h 4"/>
              <a:gd name="T6" fmla="*/ 0 w 1587"/>
              <a:gd name="T7" fmla="*/ 0 h 4"/>
              <a:gd name="T8" fmla="*/ 0 w 1587"/>
              <a:gd name="T9" fmla="*/ 3175 h 4"/>
              <a:gd name="T10" fmla="*/ 0 w 1587"/>
              <a:gd name="T11" fmla="*/ 3175 h 4"/>
              <a:gd name="T12" fmla="*/ 0 w 1587"/>
              <a:gd name="T13" fmla="*/ 6350 h 4"/>
              <a:gd name="T14" fmla="*/ 0 w 1587"/>
              <a:gd name="T15" fmla="*/ 3175 h 4"/>
              <a:gd name="T16" fmla="*/ 0 w 1587"/>
              <a:gd name="T17" fmla="*/ 3175 h 4"/>
              <a:gd name="T18" fmla="*/ 0 w 1587"/>
              <a:gd name="T19" fmla="*/ 3175 h 4"/>
              <a:gd name="T20" fmla="*/ 0 w 1587"/>
              <a:gd name="T21" fmla="*/ 3175 h 4"/>
              <a:gd name="T22" fmla="*/ 0 w 1587"/>
              <a:gd name="T23" fmla="*/ 3175 h 4"/>
              <a:gd name="T24" fmla="*/ 0 w 1587"/>
              <a:gd name="T25" fmla="*/ 3175 h 4"/>
              <a:gd name="T26" fmla="*/ 0 w 1587"/>
              <a:gd name="T27" fmla="*/ 3175 h 4"/>
              <a:gd name="T28" fmla="*/ 0 w 1587"/>
              <a:gd name="T29" fmla="*/ 6350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148"/>
          <p:cNvSpPr>
            <a:spLocks/>
          </p:cNvSpPr>
          <p:nvPr/>
        </p:nvSpPr>
        <p:spPr bwMode="auto">
          <a:xfrm>
            <a:off x="693738" y="460375"/>
            <a:ext cx="3175" cy="3175"/>
          </a:xfrm>
          <a:custGeom>
            <a:avLst/>
            <a:gdLst>
              <a:gd name="T0" fmla="*/ 3175 w 2"/>
              <a:gd name="T1" fmla="*/ 3175 h 2"/>
              <a:gd name="T2" fmla="*/ 3175 w 2"/>
              <a:gd name="T3" fmla="*/ 0 h 2"/>
              <a:gd name="T4" fmla="*/ 3175 w 2"/>
              <a:gd name="T5" fmla="*/ 0 h 2"/>
              <a:gd name="T6" fmla="*/ 3175 w 2"/>
              <a:gd name="T7" fmla="*/ 0 h 2"/>
              <a:gd name="T8" fmla="*/ 3175 w 2"/>
              <a:gd name="T9" fmla="*/ 0 h 2"/>
              <a:gd name="T10" fmla="*/ 0 w 2"/>
              <a:gd name="T11" fmla="*/ 0 h 2"/>
              <a:gd name="T12" fmla="*/ 0 w 2"/>
              <a:gd name="T13" fmla="*/ 0 h 2"/>
              <a:gd name="T14" fmla="*/ 0 w 2"/>
              <a:gd name="T15" fmla="*/ 3175 h 2"/>
              <a:gd name="T16" fmla="*/ 0 w 2"/>
              <a:gd name="T17" fmla="*/ 3175 h 2"/>
              <a:gd name="T18" fmla="*/ 0 w 2"/>
              <a:gd name="T19" fmla="*/ 3175 h 2"/>
              <a:gd name="T20" fmla="*/ 3175 w 2"/>
              <a:gd name="T21" fmla="*/ 3175 h 2"/>
              <a:gd name="T22" fmla="*/ 3175 w 2"/>
              <a:gd name="T23" fmla="*/ 3175 h 2"/>
              <a:gd name="T24" fmla="*/ 3175 w 2"/>
              <a:gd name="T25" fmla="*/ 0 h 2"/>
              <a:gd name="T26" fmla="*/ 3175 w 2"/>
              <a:gd name="T27" fmla="*/ 0 h 2"/>
              <a:gd name="T28" fmla="*/ 3175 w 2"/>
              <a:gd name="T29" fmla="*/ 0 h 2"/>
              <a:gd name="T30" fmla="*/ 0 w 2"/>
              <a:gd name="T31" fmla="*/ 3175 h 2"/>
              <a:gd name="T32" fmla="*/ 3175 w 2"/>
              <a:gd name="T33" fmla="*/ 3175 h 2"/>
              <a:gd name="T34" fmla="*/ 3175 w 2"/>
              <a:gd name="T35" fmla="*/ 0 h 2"/>
              <a:gd name="T36" fmla="*/ 0 w 2"/>
              <a:gd name="T37" fmla="*/ 3175 h 2"/>
              <a:gd name="T38" fmla="*/ 3175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0 w 2"/>
              <a:gd name="T55" fmla="*/ 3175 h 2"/>
              <a:gd name="T56" fmla="*/ 0 w 2"/>
              <a:gd name="T57" fmla="*/ 3175 h 2"/>
              <a:gd name="T58" fmla="*/ 3175 w 2"/>
              <a:gd name="T59" fmla="*/ 3175 h 2"/>
              <a:gd name="T60" fmla="*/ 3175 w 2"/>
              <a:gd name="T61" fmla="*/ 3175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150"/>
          <p:cNvSpPr>
            <a:spLocks/>
          </p:cNvSpPr>
          <p:nvPr/>
        </p:nvSpPr>
        <p:spPr bwMode="auto">
          <a:xfrm>
            <a:off x="684213" y="447675"/>
            <a:ext cx="1587" cy="3175"/>
          </a:xfrm>
          <a:custGeom>
            <a:avLst/>
            <a:gdLst>
              <a:gd name="T0" fmla="*/ 0 w 1587"/>
              <a:gd name="T1" fmla="*/ 3175 h 2"/>
              <a:gd name="T2" fmla="*/ 0 w 1587"/>
              <a:gd name="T3" fmla="*/ 0 h 2"/>
              <a:gd name="T4" fmla="*/ 0 w 1587"/>
              <a:gd name="T5" fmla="*/ 3175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152"/>
          <p:cNvSpPr>
            <a:spLocks/>
          </p:cNvSpPr>
          <p:nvPr/>
        </p:nvSpPr>
        <p:spPr bwMode="auto">
          <a:xfrm>
            <a:off x="684213" y="447675"/>
            <a:ext cx="3175" cy="3175"/>
          </a:xfrm>
          <a:custGeom>
            <a:avLst/>
            <a:gdLst>
              <a:gd name="T0" fmla="*/ 3175 w 2"/>
              <a:gd name="T1" fmla="*/ 0 h 2"/>
              <a:gd name="T2" fmla="*/ 0 w 2"/>
              <a:gd name="T3" fmla="*/ 0 h 2"/>
              <a:gd name="T4" fmla="*/ 0 w 2"/>
              <a:gd name="T5" fmla="*/ 0 h 2"/>
              <a:gd name="T6" fmla="*/ 0 w 2"/>
              <a:gd name="T7" fmla="*/ 0 h 2"/>
              <a:gd name="T8" fmla="*/ 0 w 2"/>
              <a:gd name="T9" fmla="*/ 3175 h 2"/>
              <a:gd name="T10" fmla="*/ 3175 w 2"/>
              <a:gd name="T11" fmla="*/ 3175 h 2"/>
              <a:gd name="T12" fmla="*/ 3175 w 2"/>
              <a:gd name="T13" fmla="*/ 0 h 2"/>
              <a:gd name="T14" fmla="*/ 0 w 2"/>
              <a:gd name="T15" fmla="*/ 0 h 2"/>
              <a:gd name="T16" fmla="*/ 0 w 2"/>
              <a:gd name="T17" fmla="*/ 0 h 2"/>
              <a:gd name="T18" fmla="*/ 0 w 2"/>
              <a:gd name="T19" fmla="*/ 0 h 2"/>
              <a:gd name="T20" fmla="*/ 0 w 2"/>
              <a:gd name="T21" fmla="*/ 3175 h 2"/>
              <a:gd name="T22" fmla="*/ 3175 w 2"/>
              <a:gd name="T23" fmla="*/ 3175 h 2"/>
              <a:gd name="T24" fmla="*/ 3175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Freeform 1154"/>
          <p:cNvSpPr>
            <a:spLocks/>
          </p:cNvSpPr>
          <p:nvPr/>
        </p:nvSpPr>
        <p:spPr bwMode="auto">
          <a:xfrm>
            <a:off x="665163" y="434975"/>
            <a:ext cx="3175" cy="1588"/>
          </a:xfrm>
          <a:custGeom>
            <a:avLst/>
            <a:gdLst>
              <a:gd name="T0" fmla="*/ 3175 w 2"/>
              <a:gd name="T1" fmla="*/ 0 h 1588"/>
              <a:gd name="T2" fmla="*/ 0 w 2"/>
              <a:gd name="T3" fmla="*/ 0 h 1588"/>
              <a:gd name="T4" fmla="*/ 3175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 name="Freeform 1156"/>
          <p:cNvSpPr>
            <a:spLocks/>
          </p:cNvSpPr>
          <p:nvPr/>
        </p:nvSpPr>
        <p:spPr bwMode="auto">
          <a:xfrm>
            <a:off x="665163" y="431800"/>
            <a:ext cx="3175" cy="3175"/>
          </a:xfrm>
          <a:custGeom>
            <a:avLst/>
            <a:gdLst>
              <a:gd name="T0" fmla="*/ 3175 w 2"/>
              <a:gd name="T1" fmla="*/ 3175 h 2"/>
              <a:gd name="T2" fmla="*/ 0 w 2"/>
              <a:gd name="T3" fmla="*/ 0 h 2"/>
              <a:gd name="T4" fmla="*/ 0 w 2"/>
              <a:gd name="T5" fmla="*/ 0 h 2"/>
              <a:gd name="T6" fmla="*/ 0 w 2"/>
              <a:gd name="T7" fmla="*/ 3175 h 2"/>
              <a:gd name="T8" fmla="*/ 3175 w 2"/>
              <a:gd name="T9" fmla="*/ 3175 h 2"/>
              <a:gd name="T10" fmla="*/ 3175 w 2"/>
              <a:gd name="T11" fmla="*/ 3175 h 2"/>
              <a:gd name="T12" fmla="*/ 3175 w 2"/>
              <a:gd name="T13" fmla="*/ 3175 h 2"/>
              <a:gd name="T14" fmla="*/ 0 w 2"/>
              <a:gd name="T15" fmla="*/ 0 h 2"/>
              <a:gd name="T16" fmla="*/ 0 w 2"/>
              <a:gd name="T17" fmla="*/ 0 h 2"/>
              <a:gd name="T18" fmla="*/ 0 w 2"/>
              <a:gd name="T19" fmla="*/ 3175 h 2"/>
              <a:gd name="T20" fmla="*/ 3175 w 2"/>
              <a:gd name="T21" fmla="*/ 3175 h 2"/>
              <a:gd name="T22" fmla="*/ 3175 w 2"/>
              <a:gd name="T23" fmla="*/ 3175 h 2"/>
              <a:gd name="T24" fmla="*/ 3175 w 2"/>
              <a:gd name="T25" fmla="*/ 3175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 name="Freeform 1163"/>
          <p:cNvSpPr>
            <a:spLocks/>
          </p:cNvSpPr>
          <p:nvPr/>
        </p:nvSpPr>
        <p:spPr bwMode="auto">
          <a:xfrm>
            <a:off x="611188" y="415925"/>
            <a:ext cx="6350" cy="3175"/>
          </a:xfrm>
          <a:custGeom>
            <a:avLst/>
            <a:gdLst>
              <a:gd name="T0" fmla="*/ 3175 w 4"/>
              <a:gd name="T1" fmla="*/ 3175 h 2"/>
              <a:gd name="T2" fmla="*/ 3175 w 4"/>
              <a:gd name="T3" fmla="*/ 3175 h 2"/>
              <a:gd name="T4" fmla="*/ 6350 w 4"/>
              <a:gd name="T5" fmla="*/ 3175 h 2"/>
              <a:gd name="T6" fmla="*/ 6350 w 4"/>
              <a:gd name="T7" fmla="*/ 0 h 2"/>
              <a:gd name="T8" fmla="*/ 6350 w 4"/>
              <a:gd name="T9" fmla="*/ 0 h 2"/>
              <a:gd name="T10" fmla="*/ 3175 w 4"/>
              <a:gd name="T11" fmla="*/ 0 h 2"/>
              <a:gd name="T12" fmla="*/ 3175 w 4"/>
              <a:gd name="T13" fmla="*/ 0 h 2"/>
              <a:gd name="T14" fmla="*/ 0 w 4"/>
              <a:gd name="T15" fmla="*/ 3175 h 2"/>
              <a:gd name="T16" fmla="*/ 3175 w 4"/>
              <a:gd name="T17" fmla="*/ 3175 h 2"/>
              <a:gd name="T18" fmla="*/ 3175 w 4"/>
              <a:gd name="T19" fmla="*/ 0 h 2"/>
              <a:gd name="T20" fmla="*/ 6350 w 4"/>
              <a:gd name="T21" fmla="*/ 3175 h 2"/>
              <a:gd name="T22" fmla="*/ 6350 w 4"/>
              <a:gd name="T23" fmla="*/ 0 h 2"/>
              <a:gd name="T24" fmla="*/ 6350 w 4"/>
              <a:gd name="T25" fmla="*/ 0 h 2"/>
              <a:gd name="T26" fmla="*/ 3175 w 4"/>
              <a:gd name="T27" fmla="*/ 0 h 2"/>
              <a:gd name="T28" fmla="*/ 3175 w 4"/>
              <a:gd name="T29" fmla="*/ 0 h 2"/>
              <a:gd name="T30" fmla="*/ 0 w 4"/>
              <a:gd name="T31" fmla="*/ 0 h 2"/>
              <a:gd name="T32" fmla="*/ 3175 w 4"/>
              <a:gd name="T33" fmla="*/ 3175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 name="Freeform 1172"/>
          <p:cNvSpPr>
            <a:spLocks/>
          </p:cNvSpPr>
          <p:nvPr/>
        </p:nvSpPr>
        <p:spPr bwMode="auto">
          <a:xfrm>
            <a:off x="582613" y="476250"/>
            <a:ext cx="3175" cy="3175"/>
          </a:xfrm>
          <a:custGeom>
            <a:avLst/>
            <a:gdLst>
              <a:gd name="T0" fmla="*/ 0 w 2"/>
              <a:gd name="T1" fmla="*/ 3175 h 2"/>
              <a:gd name="T2" fmla="*/ 0 w 2"/>
              <a:gd name="T3" fmla="*/ 3175 h 2"/>
              <a:gd name="T4" fmla="*/ 3175 w 2"/>
              <a:gd name="T5" fmla="*/ 3175 h 2"/>
              <a:gd name="T6" fmla="*/ 0 w 2"/>
              <a:gd name="T7" fmla="*/ 0 h 2"/>
              <a:gd name="T8" fmla="*/ 0 w 2"/>
              <a:gd name="T9" fmla="*/ 0 h 2"/>
              <a:gd name="T10" fmla="*/ 0 w 2"/>
              <a:gd name="T11" fmla="*/ 0 h 2"/>
              <a:gd name="T12" fmla="*/ 0 w 2"/>
              <a:gd name="T13" fmla="*/ 3175 h 2"/>
              <a:gd name="T14" fmla="*/ 0 w 2"/>
              <a:gd name="T15" fmla="*/ 3175 h 2"/>
              <a:gd name="T16" fmla="*/ 0 w 2"/>
              <a:gd name="T17" fmla="*/ 3175 h 2"/>
              <a:gd name="T18" fmla="*/ 0 w 2"/>
              <a:gd name="T19" fmla="*/ 3175 h 2"/>
              <a:gd name="T20" fmla="*/ 0 w 2"/>
              <a:gd name="T21" fmla="*/ 3175 h 2"/>
              <a:gd name="T22" fmla="*/ 0 w 2"/>
              <a:gd name="T23" fmla="*/ 3175 h 2"/>
              <a:gd name="T24" fmla="*/ 0 w 2"/>
              <a:gd name="T25" fmla="*/ 3175 h 2"/>
              <a:gd name="T26" fmla="*/ 0 w 2"/>
              <a:gd name="T27" fmla="*/ 3175 h 2"/>
              <a:gd name="T28" fmla="*/ 0 w 2"/>
              <a:gd name="T29" fmla="*/ 3175 h 2"/>
              <a:gd name="T30" fmla="*/ 0 w 2"/>
              <a:gd name="T31" fmla="*/ 3175 h 2"/>
              <a:gd name="T32" fmla="*/ 0 w 2"/>
              <a:gd name="T33" fmla="*/ 3175 h 2"/>
              <a:gd name="T34" fmla="*/ 0 w 2"/>
              <a:gd name="T35" fmla="*/ 3175 h 2"/>
              <a:gd name="T36" fmla="*/ 0 w 2"/>
              <a:gd name="T37" fmla="*/ 3175 h 2"/>
              <a:gd name="T38" fmla="*/ 0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0 w 2"/>
              <a:gd name="T55" fmla="*/ 3175 h 2"/>
              <a:gd name="T56" fmla="*/ 0 w 2"/>
              <a:gd name="T57" fmla="*/ 3175 h 2"/>
              <a:gd name="T58" fmla="*/ 0 w 2"/>
              <a:gd name="T59" fmla="*/ 3175 h 2"/>
              <a:gd name="T60" fmla="*/ 0 w 2"/>
              <a:gd name="T61" fmla="*/ 3175 h 2"/>
              <a:gd name="T62" fmla="*/ 0 w 2"/>
              <a:gd name="T63" fmla="*/ 3175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 name="Freeform 1177"/>
          <p:cNvSpPr>
            <a:spLocks/>
          </p:cNvSpPr>
          <p:nvPr/>
        </p:nvSpPr>
        <p:spPr bwMode="auto">
          <a:xfrm>
            <a:off x="557213" y="534988"/>
            <a:ext cx="3175" cy="3175"/>
          </a:xfrm>
          <a:custGeom>
            <a:avLst/>
            <a:gdLst>
              <a:gd name="T0" fmla="*/ 0 w 2"/>
              <a:gd name="T1" fmla="*/ 3175 h 2"/>
              <a:gd name="T2" fmla="*/ 3175 w 2"/>
              <a:gd name="T3" fmla="*/ 3175 h 2"/>
              <a:gd name="T4" fmla="*/ 3175 w 2"/>
              <a:gd name="T5" fmla="*/ 3175 h 2"/>
              <a:gd name="T6" fmla="*/ 3175 w 2"/>
              <a:gd name="T7" fmla="*/ 0 h 2"/>
              <a:gd name="T8" fmla="*/ 3175 w 2"/>
              <a:gd name="T9" fmla="*/ 0 h 2"/>
              <a:gd name="T10" fmla="*/ 3175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3175 h 2"/>
              <a:gd name="T40" fmla="*/ 0 w 2"/>
              <a:gd name="T41" fmla="*/ 3175 h 2"/>
              <a:gd name="T42" fmla="*/ 3175 w 2"/>
              <a:gd name="T43" fmla="*/ 3175 h 2"/>
              <a:gd name="T44" fmla="*/ 3175 w 2"/>
              <a:gd name="T45" fmla="*/ 0 h 2"/>
              <a:gd name="T46" fmla="*/ 3175 w 2"/>
              <a:gd name="T47" fmla="*/ 0 h 2"/>
              <a:gd name="T48" fmla="*/ 3175 w 2"/>
              <a:gd name="T49" fmla="*/ 0 h 2"/>
              <a:gd name="T50" fmla="*/ 3175 w 2"/>
              <a:gd name="T51" fmla="*/ 0 h 2"/>
              <a:gd name="T52" fmla="*/ 3175 w 2"/>
              <a:gd name="T53" fmla="*/ 0 h 2"/>
              <a:gd name="T54" fmla="*/ 3175 w 2"/>
              <a:gd name="T55" fmla="*/ 0 h 2"/>
              <a:gd name="T56" fmla="*/ 3175 w 2"/>
              <a:gd name="T57" fmla="*/ 0 h 2"/>
              <a:gd name="T58" fmla="*/ 3175 w 2"/>
              <a:gd name="T59" fmla="*/ 0 h 2"/>
              <a:gd name="T60" fmla="*/ 3175 w 2"/>
              <a:gd name="T61" fmla="*/ 0 h 2"/>
              <a:gd name="T62" fmla="*/ 3175 w 2"/>
              <a:gd name="T63" fmla="*/ 0 h 2"/>
              <a:gd name="T64" fmla="*/ 3175 w 2"/>
              <a:gd name="T65" fmla="*/ 0 h 2"/>
              <a:gd name="T66" fmla="*/ 3175 w 2"/>
              <a:gd name="T67" fmla="*/ 3175 h 2"/>
              <a:gd name="T68" fmla="*/ 3175 w 2"/>
              <a:gd name="T69" fmla="*/ 0 h 2"/>
              <a:gd name="T70" fmla="*/ 3175 w 2"/>
              <a:gd name="T71" fmla="*/ 0 h 2"/>
              <a:gd name="T72" fmla="*/ 0 w 2"/>
              <a:gd name="T73" fmla="*/ 0 h 2"/>
              <a:gd name="T74" fmla="*/ 0 w 2"/>
              <a:gd name="T75" fmla="*/ 0 h 2"/>
              <a:gd name="T76" fmla="*/ 0 w 2"/>
              <a:gd name="T77" fmla="*/ 3175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 name="Freeform 1180"/>
          <p:cNvSpPr>
            <a:spLocks/>
          </p:cNvSpPr>
          <p:nvPr/>
        </p:nvSpPr>
        <p:spPr bwMode="auto">
          <a:xfrm>
            <a:off x="560388" y="530225"/>
            <a:ext cx="3175" cy="4763"/>
          </a:xfrm>
          <a:custGeom>
            <a:avLst/>
            <a:gdLst>
              <a:gd name="T0" fmla="*/ 0 w 2"/>
              <a:gd name="T1" fmla="*/ 4763 h 3"/>
              <a:gd name="T2" fmla="*/ 0 w 2"/>
              <a:gd name="T3" fmla="*/ 4763 h 3"/>
              <a:gd name="T4" fmla="*/ 3175 w 2"/>
              <a:gd name="T5" fmla="*/ 4763 h 3"/>
              <a:gd name="T6" fmla="*/ 3175 w 2"/>
              <a:gd name="T7" fmla="*/ 4763 h 3"/>
              <a:gd name="T8" fmla="*/ 0 w 2"/>
              <a:gd name="T9" fmla="*/ 0 h 3"/>
              <a:gd name="T10" fmla="*/ 0 w 2"/>
              <a:gd name="T11" fmla="*/ 0 h 3"/>
              <a:gd name="T12" fmla="*/ 0 w 2"/>
              <a:gd name="T13" fmla="*/ 0 h 3"/>
              <a:gd name="T14" fmla="*/ 0 w 2"/>
              <a:gd name="T15" fmla="*/ 4763 h 3"/>
              <a:gd name="T16" fmla="*/ 0 w 2"/>
              <a:gd name="T17" fmla="*/ 4763 h 3"/>
              <a:gd name="T18" fmla="*/ 0 w 2"/>
              <a:gd name="T19" fmla="*/ 4763 h 3"/>
              <a:gd name="T20" fmla="*/ 0 w 2"/>
              <a:gd name="T21" fmla="*/ 4763 h 3"/>
              <a:gd name="T22" fmla="*/ 0 w 2"/>
              <a:gd name="T23" fmla="*/ 0 h 3"/>
              <a:gd name="T24" fmla="*/ 0 w 2"/>
              <a:gd name="T25" fmla="*/ 4763 h 3"/>
              <a:gd name="T26" fmla="*/ 0 w 2"/>
              <a:gd name="T27" fmla="*/ 4763 h 3"/>
              <a:gd name="T28" fmla="*/ 0 w 2"/>
              <a:gd name="T29" fmla="*/ 4763 h 3"/>
              <a:gd name="T30" fmla="*/ 0 w 2"/>
              <a:gd name="T31" fmla="*/ 4763 h 3"/>
              <a:gd name="T32" fmla="*/ 0 w 2"/>
              <a:gd name="T33" fmla="*/ 4763 h 3"/>
              <a:gd name="T34" fmla="*/ 0 w 2"/>
              <a:gd name="T35" fmla="*/ 4763 h 3"/>
              <a:gd name="T36" fmla="*/ 0 w 2"/>
              <a:gd name="T37" fmla="*/ 4763 h 3"/>
              <a:gd name="T38" fmla="*/ 0 w 2"/>
              <a:gd name="T39" fmla="*/ 4763 h 3"/>
              <a:gd name="T40" fmla="*/ 0 w 2"/>
              <a:gd name="T41" fmla="*/ 4763 h 3"/>
              <a:gd name="T42" fmla="*/ 0 w 2"/>
              <a:gd name="T43" fmla="*/ 4763 h 3"/>
              <a:gd name="T44" fmla="*/ 0 w 2"/>
              <a:gd name="T45" fmla="*/ 4763 h 3"/>
              <a:gd name="T46" fmla="*/ 0 w 2"/>
              <a:gd name="T47" fmla="*/ 4763 h 3"/>
              <a:gd name="T48" fmla="*/ 0 w 2"/>
              <a:gd name="T49" fmla="*/ 4763 h 3"/>
              <a:gd name="T50" fmla="*/ 0 w 2"/>
              <a:gd name="T51" fmla="*/ 4763 h 3"/>
              <a:gd name="T52" fmla="*/ 0 w 2"/>
              <a:gd name="T53" fmla="*/ 4763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 name="Line 1187"/>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 name="Line 1188"/>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 name="Freeform 1208"/>
          <p:cNvSpPr>
            <a:spLocks/>
          </p:cNvSpPr>
          <p:nvPr/>
        </p:nvSpPr>
        <p:spPr bwMode="auto">
          <a:xfrm>
            <a:off x="595313" y="557213"/>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 name="Freeform 1210"/>
          <p:cNvSpPr>
            <a:spLocks/>
          </p:cNvSpPr>
          <p:nvPr/>
        </p:nvSpPr>
        <p:spPr bwMode="auto">
          <a:xfrm>
            <a:off x="595313" y="557213"/>
            <a:ext cx="3175" cy="3175"/>
          </a:xfrm>
          <a:custGeom>
            <a:avLst/>
            <a:gdLst>
              <a:gd name="T0" fmla="*/ 0 w 2"/>
              <a:gd name="T1" fmla="*/ 3175 h 2"/>
              <a:gd name="T2" fmla="*/ 0 w 2"/>
              <a:gd name="T3" fmla="*/ 3175 h 2"/>
              <a:gd name="T4" fmla="*/ 3175 w 2"/>
              <a:gd name="T5" fmla="*/ 3175 h 2"/>
              <a:gd name="T6" fmla="*/ 3175 w 2"/>
              <a:gd name="T7" fmla="*/ 0 h 2"/>
              <a:gd name="T8" fmla="*/ 3175 w 2"/>
              <a:gd name="T9" fmla="*/ 0 h 2"/>
              <a:gd name="T10" fmla="*/ 0 w 2"/>
              <a:gd name="T11" fmla="*/ 0 h 2"/>
              <a:gd name="T12" fmla="*/ 0 w 2"/>
              <a:gd name="T13" fmla="*/ 0 h 2"/>
              <a:gd name="T14" fmla="*/ 0 w 2"/>
              <a:gd name="T15" fmla="*/ 0 h 2"/>
              <a:gd name="T16" fmla="*/ 0 w 2"/>
              <a:gd name="T17" fmla="*/ 3175 h 2"/>
              <a:gd name="T18" fmla="*/ 0 w 2"/>
              <a:gd name="T19" fmla="*/ 3175 h 2"/>
              <a:gd name="T20" fmla="*/ 3175 w 2"/>
              <a:gd name="T21" fmla="*/ 3175 h 2"/>
              <a:gd name="T22" fmla="*/ 3175 w 2"/>
              <a:gd name="T23" fmla="*/ 0 h 2"/>
              <a:gd name="T24" fmla="*/ 3175 w 2"/>
              <a:gd name="T25" fmla="*/ 0 h 2"/>
              <a:gd name="T26" fmla="*/ 0 w 2"/>
              <a:gd name="T27" fmla="*/ 0 h 2"/>
              <a:gd name="T28" fmla="*/ 0 w 2"/>
              <a:gd name="T29" fmla="*/ 0 h 2"/>
              <a:gd name="T30" fmla="*/ 0 w 2"/>
              <a:gd name="T31" fmla="*/ 0 h 2"/>
              <a:gd name="T32" fmla="*/ 0 w 2"/>
              <a:gd name="T33" fmla="*/ 3175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 name="Freeform 1214"/>
          <p:cNvSpPr>
            <a:spLocks/>
          </p:cNvSpPr>
          <p:nvPr/>
        </p:nvSpPr>
        <p:spPr bwMode="auto">
          <a:xfrm>
            <a:off x="595313" y="557213"/>
            <a:ext cx="3175" cy="3175"/>
          </a:xfrm>
          <a:custGeom>
            <a:avLst/>
            <a:gdLst>
              <a:gd name="T0" fmla="*/ 0 w 2"/>
              <a:gd name="T1" fmla="*/ 3175 h 2"/>
              <a:gd name="T2" fmla="*/ 3175 w 2"/>
              <a:gd name="T3" fmla="*/ 3175 h 2"/>
              <a:gd name="T4" fmla="*/ 0 w 2"/>
              <a:gd name="T5" fmla="*/ 0 h 2"/>
              <a:gd name="T6" fmla="*/ 0 w 2"/>
              <a:gd name="T7" fmla="*/ 3175 h 2"/>
              <a:gd name="T8" fmla="*/ 0 w 2"/>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 name="Rectangle 1215"/>
          <p:cNvSpPr>
            <a:spLocks noChangeArrowheads="1"/>
          </p:cNvSpPr>
          <p:nvPr/>
        </p:nvSpPr>
        <p:spPr bwMode="auto">
          <a:xfrm>
            <a:off x="595313" y="627063"/>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29" name="Freeform 1217"/>
          <p:cNvSpPr>
            <a:spLocks/>
          </p:cNvSpPr>
          <p:nvPr/>
        </p:nvSpPr>
        <p:spPr bwMode="auto">
          <a:xfrm>
            <a:off x="595313" y="6270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 name="Freeform 1219"/>
          <p:cNvSpPr>
            <a:spLocks/>
          </p:cNvSpPr>
          <p:nvPr/>
        </p:nvSpPr>
        <p:spPr bwMode="auto">
          <a:xfrm>
            <a:off x="731838" y="541338"/>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 name="Freeform 1221"/>
          <p:cNvSpPr>
            <a:spLocks/>
          </p:cNvSpPr>
          <p:nvPr/>
        </p:nvSpPr>
        <p:spPr bwMode="auto">
          <a:xfrm>
            <a:off x="731838" y="541338"/>
            <a:ext cx="3175" cy="3175"/>
          </a:xfrm>
          <a:custGeom>
            <a:avLst/>
            <a:gdLst>
              <a:gd name="T0" fmla="*/ 3175 w 2"/>
              <a:gd name="T1" fmla="*/ 0 h 2"/>
              <a:gd name="T2" fmla="*/ 3175 w 2"/>
              <a:gd name="T3" fmla="*/ 0 h 2"/>
              <a:gd name="T4" fmla="*/ 3175 w 2"/>
              <a:gd name="T5" fmla="*/ 0 h 2"/>
              <a:gd name="T6" fmla="*/ 0 w 2"/>
              <a:gd name="T7" fmla="*/ 0 h 2"/>
              <a:gd name="T8" fmla="*/ 0 w 2"/>
              <a:gd name="T9" fmla="*/ 0 h 2"/>
              <a:gd name="T10" fmla="*/ 0 w 2"/>
              <a:gd name="T11" fmla="*/ 3175 h 2"/>
              <a:gd name="T12" fmla="*/ 3175 w 2"/>
              <a:gd name="T13" fmla="*/ 0 h 2"/>
              <a:gd name="T14" fmla="*/ 3175 w 2"/>
              <a:gd name="T15" fmla="*/ 0 h 2"/>
              <a:gd name="T16" fmla="*/ 3175 w 2"/>
              <a:gd name="T17" fmla="*/ 0 h 2"/>
              <a:gd name="T18" fmla="*/ 0 w 2"/>
              <a:gd name="T19" fmla="*/ 0 h 2"/>
              <a:gd name="T20" fmla="*/ 0 w 2"/>
              <a:gd name="T21" fmla="*/ 0 h 2"/>
              <a:gd name="T22" fmla="*/ 0 w 2"/>
              <a:gd name="T23" fmla="*/ 3175 h 2"/>
              <a:gd name="T24" fmla="*/ 3175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 name="Freeform 1234"/>
          <p:cNvSpPr>
            <a:spLocks/>
          </p:cNvSpPr>
          <p:nvPr/>
        </p:nvSpPr>
        <p:spPr bwMode="auto">
          <a:xfrm>
            <a:off x="722313" y="550863"/>
            <a:ext cx="3175" cy="1587"/>
          </a:xfrm>
          <a:custGeom>
            <a:avLst/>
            <a:gdLst>
              <a:gd name="T0" fmla="*/ 0 w 2"/>
              <a:gd name="T1" fmla="*/ 0 h 1587"/>
              <a:gd name="T2" fmla="*/ 0 w 2"/>
              <a:gd name="T3" fmla="*/ 0 h 1587"/>
              <a:gd name="T4" fmla="*/ 3175 w 2"/>
              <a:gd name="T5" fmla="*/ 0 h 1587"/>
              <a:gd name="T6" fmla="*/ 3175 w 2"/>
              <a:gd name="T7" fmla="*/ 0 h 1587"/>
              <a:gd name="T8" fmla="*/ 3175 w 2"/>
              <a:gd name="T9" fmla="*/ 0 h 1587"/>
              <a:gd name="T10" fmla="*/ 3175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3175 w 2"/>
              <a:gd name="T25" fmla="*/ 0 h 1587"/>
              <a:gd name="T26" fmla="*/ 3175 w 2"/>
              <a:gd name="T27" fmla="*/ 0 h 1587"/>
              <a:gd name="T28" fmla="*/ 3175 w 2"/>
              <a:gd name="T29" fmla="*/ 0 h 1587"/>
              <a:gd name="T30" fmla="*/ 0 w 2"/>
              <a:gd name="T31" fmla="*/ 0 h 1587"/>
              <a:gd name="T32" fmla="*/ 0 w 2"/>
              <a:gd name="T33" fmla="*/ 0 h 1587"/>
              <a:gd name="T34" fmla="*/ 3175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 name="Line 1237"/>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 name="Line 1238"/>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 name="Freeform 1240"/>
          <p:cNvSpPr>
            <a:spLocks/>
          </p:cNvSpPr>
          <p:nvPr/>
        </p:nvSpPr>
        <p:spPr bwMode="auto">
          <a:xfrm>
            <a:off x="728663" y="541338"/>
            <a:ext cx="1587" cy="3175"/>
          </a:xfrm>
          <a:custGeom>
            <a:avLst/>
            <a:gdLst>
              <a:gd name="T0" fmla="*/ 0 w 1587"/>
              <a:gd name="T1" fmla="*/ 3175 h 2"/>
              <a:gd name="T2" fmla="*/ 0 w 1587"/>
              <a:gd name="T3" fmla="*/ 3175 h 2"/>
              <a:gd name="T4" fmla="*/ 0 w 1587"/>
              <a:gd name="T5" fmla="*/ 0 h 2"/>
              <a:gd name="T6" fmla="*/ 0 w 1587"/>
              <a:gd name="T7" fmla="*/ 3175 h 2"/>
              <a:gd name="T8" fmla="*/ 0 w 1587"/>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 name="Freeform 1243"/>
          <p:cNvSpPr>
            <a:spLocks/>
          </p:cNvSpPr>
          <p:nvPr/>
        </p:nvSpPr>
        <p:spPr bwMode="auto">
          <a:xfrm>
            <a:off x="728663" y="538163"/>
            <a:ext cx="3175" cy="3175"/>
          </a:xfrm>
          <a:custGeom>
            <a:avLst/>
            <a:gdLst>
              <a:gd name="T0" fmla="*/ 3175 w 2"/>
              <a:gd name="T1" fmla="*/ 3175 h 2"/>
              <a:gd name="T2" fmla="*/ 3175 w 2"/>
              <a:gd name="T3" fmla="*/ 3175 h 2"/>
              <a:gd name="T4" fmla="*/ 3175 w 2"/>
              <a:gd name="T5" fmla="*/ 3175 h 2"/>
              <a:gd name="T6" fmla="*/ 3175 w 2"/>
              <a:gd name="T7" fmla="*/ 3175 h 2"/>
              <a:gd name="T8" fmla="*/ 0 w 2"/>
              <a:gd name="T9" fmla="*/ 3175 h 2"/>
              <a:gd name="T10" fmla="*/ 0 w 2"/>
              <a:gd name="T11" fmla="*/ 3175 h 2"/>
              <a:gd name="T12" fmla="*/ 3175 w 2"/>
              <a:gd name="T13" fmla="*/ 3175 h 2"/>
              <a:gd name="T14" fmla="*/ 0 w 2"/>
              <a:gd name="T15" fmla="*/ 3175 h 2"/>
              <a:gd name="T16" fmla="*/ 0 w 2"/>
              <a:gd name="T17" fmla="*/ 3175 h 2"/>
              <a:gd name="T18" fmla="*/ 0 w 2"/>
              <a:gd name="T19" fmla="*/ 3175 h 2"/>
              <a:gd name="T20" fmla="*/ 0 w 2"/>
              <a:gd name="T21" fmla="*/ 3175 h 2"/>
              <a:gd name="T22" fmla="*/ 0 w 2"/>
              <a:gd name="T23" fmla="*/ 3175 h 2"/>
              <a:gd name="T24" fmla="*/ 0 w 2"/>
              <a:gd name="T25" fmla="*/ 3175 h 2"/>
              <a:gd name="T26" fmla="*/ 0 w 2"/>
              <a:gd name="T27" fmla="*/ 3175 h 2"/>
              <a:gd name="T28" fmla="*/ 0 w 2"/>
              <a:gd name="T29" fmla="*/ 3175 h 2"/>
              <a:gd name="T30" fmla="*/ 0 w 2"/>
              <a:gd name="T31" fmla="*/ 3175 h 2"/>
              <a:gd name="T32" fmla="*/ 0 w 2"/>
              <a:gd name="T33" fmla="*/ 3175 h 2"/>
              <a:gd name="T34" fmla="*/ 0 w 2"/>
              <a:gd name="T35" fmla="*/ 3175 h 2"/>
              <a:gd name="T36" fmla="*/ 0 w 2"/>
              <a:gd name="T37" fmla="*/ 3175 h 2"/>
              <a:gd name="T38" fmla="*/ 3175 w 2"/>
              <a:gd name="T39" fmla="*/ 3175 h 2"/>
              <a:gd name="T40" fmla="*/ 3175 w 2"/>
              <a:gd name="T41" fmla="*/ 3175 h 2"/>
              <a:gd name="T42" fmla="*/ 3175 w 2"/>
              <a:gd name="T43" fmla="*/ 3175 h 2"/>
              <a:gd name="T44" fmla="*/ 3175 w 2"/>
              <a:gd name="T45" fmla="*/ 3175 h 2"/>
              <a:gd name="T46" fmla="*/ 3175 w 2"/>
              <a:gd name="T47" fmla="*/ 3175 h 2"/>
              <a:gd name="T48" fmla="*/ 0 w 2"/>
              <a:gd name="T49" fmla="*/ 0 h 2"/>
              <a:gd name="T50" fmla="*/ 0 w 2"/>
              <a:gd name="T51" fmla="*/ 3175 h 2"/>
              <a:gd name="T52" fmla="*/ 0 w 2"/>
              <a:gd name="T53" fmla="*/ 3175 h 2"/>
              <a:gd name="T54" fmla="*/ 0 w 2"/>
              <a:gd name="T55" fmla="*/ 3175 h 2"/>
              <a:gd name="T56" fmla="*/ 3175 w 2"/>
              <a:gd name="T57" fmla="*/ 3175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 name="Freeform 1246"/>
          <p:cNvSpPr>
            <a:spLocks/>
          </p:cNvSpPr>
          <p:nvPr/>
        </p:nvSpPr>
        <p:spPr bwMode="auto">
          <a:xfrm>
            <a:off x="725488" y="547688"/>
            <a:ext cx="3175" cy="3175"/>
          </a:xfrm>
          <a:custGeom>
            <a:avLst/>
            <a:gdLst>
              <a:gd name="T0" fmla="*/ 0 w 2"/>
              <a:gd name="T1" fmla="*/ 3175 h 2"/>
              <a:gd name="T2" fmla="*/ 0 w 2"/>
              <a:gd name="T3" fmla="*/ 3175 h 2"/>
              <a:gd name="T4" fmla="*/ 3175 w 2"/>
              <a:gd name="T5" fmla="*/ 0 h 2"/>
              <a:gd name="T6" fmla="*/ 3175 w 2"/>
              <a:gd name="T7" fmla="*/ 0 h 2"/>
              <a:gd name="T8" fmla="*/ 0 w 2"/>
              <a:gd name="T9" fmla="*/ 0 h 2"/>
              <a:gd name="T10" fmla="*/ 0 w 2"/>
              <a:gd name="T11" fmla="*/ 0 h 2"/>
              <a:gd name="T12" fmla="*/ 0 w 2"/>
              <a:gd name="T13" fmla="*/ 3175 h 2"/>
              <a:gd name="T14" fmla="*/ 0 w 2"/>
              <a:gd name="T15" fmla="*/ 3175 h 2"/>
              <a:gd name="T16" fmla="*/ 3175 w 2"/>
              <a:gd name="T17" fmla="*/ 0 h 2"/>
              <a:gd name="T18" fmla="*/ 3175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3175 h 2"/>
              <a:gd name="T48" fmla="*/ 0 w 2"/>
              <a:gd name="T49" fmla="*/ 3175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8" name="Freeform 1250"/>
          <p:cNvSpPr>
            <a:spLocks/>
          </p:cNvSpPr>
          <p:nvPr/>
        </p:nvSpPr>
        <p:spPr bwMode="auto">
          <a:xfrm>
            <a:off x="731838" y="530225"/>
            <a:ext cx="3175" cy="1588"/>
          </a:xfrm>
          <a:custGeom>
            <a:avLst/>
            <a:gdLst>
              <a:gd name="T0" fmla="*/ 3175 w 2"/>
              <a:gd name="T1" fmla="*/ 0 h 1588"/>
              <a:gd name="T2" fmla="*/ 0 w 2"/>
              <a:gd name="T3" fmla="*/ 0 h 1588"/>
              <a:gd name="T4" fmla="*/ 3175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9" name="Freeform 1252"/>
          <p:cNvSpPr>
            <a:spLocks/>
          </p:cNvSpPr>
          <p:nvPr/>
        </p:nvSpPr>
        <p:spPr bwMode="auto">
          <a:xfrm>
            <a:off x="731838" y="527050"/>
            <a:ext cx="3175" cy="7938"/>
          </a:xfrm>
          <a:custGeom>
            <a:avLst/>
            <a:gdLst>
              <a:gd name="T0" fmla="*/ 3175 w 2"/>
              <a:gd name="T1" fmla="*/ 3175 h 5"/>
              <a:gd name="T2" fmla="*/ 3175 w 2"/>
              <a:gd name="T3" fmla="*/ 3175 h 5"/>
              <a:gd name="T4" fmla="*/ 0 w 2"/>
              <a:gd name="T5" fmla="*/ 0 h 5"/>
              <a:gd name="T6" fmla="*/ 0 w 2"/>
              <a:gd name="T7" fmla="*/ 3175 h 5"/>
              <a:gd name="T8" fmla="*/ 0 w 2"/>
              <a:gd name="T9" fmla="*/ 3175 h 5"/>
              <a:gd name="T10" fmla="*/ 3175 w 2"/>
              <a:gd name="T11" fmla="*/ 7938 h 5"/>
              <a:gd name="T12" fmla="*/ 3175 w 2"/>
              <a:gd name="T13" fmla="*/ 3175 h 5"/>
              <a:gd name="T14" fmla="*/ 3175 w 2"/>
              <a:gd name="T15" fmla="*/ 3175 h 5"/>
              <a:gd name="T16" fmla="*/ 0 w 2"/>
              <a:gd name="T17" fmla="*/ 0 h 5"/>
              <a:gd name="T18" fmla="*/ 0 w 2"/>
              <a:gd name="T19" fmla="*/ 3175 h 5"/>
              <a:gd name="T20" fmla="*/ 0 w 2"/>
              <a:gd name="T21" fmla="*/ 3175 h 5"/>
              <a:gd name="T22" fmla="*/ 3175 w 2"/>
              <a:gd name="T23" fmla="*/ 7938 h 5"/>
              <a:gd name="T24" fmla="*/ 3175 w 2"/>
              <a:gd name="T25" fmla="*/ 3175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 name="Freeform 1255"/>
          <p:cNvSpPr>
            <a:spLocks/>
          </p:cNvSpPr>
          <p:nvPr/>
        </p:nvSpPr>
        <p:spPr bwMode="auto">
          <a:xfrm>
            <a:off x="712788" y="550863"/>
            <a:ext cx="3175" cy="1587"/>
          </a:xfrm>
          <a:custGeom>
            <a:avLst/>
            <a:gdLst>
              <a:gd name="T0" fmla="*/ 0 w 2"/>
              <a:gd name="T1" fmla="*/ 0 h 1587"/>
              <a:gd name="T2" fmla="*/ 3175 w 2"/>
              <a:gd name="T3" fmla="*/ 0 h 1587"/>
              <a:gd name="T4" fmla="*/ 3175 w 2"/>
              <a:gd name="T5" fmla="*/ 0 h 1587"/>
              <a:gd name="T6" fmla="*/ 3175 w 2"/>
              <a:gd name="T7" fmla="*/ 0 h 1587"/>
              <a:gd name="T8" fmla="*/ 3175 w 2"/>
              <a:gd name="T9" fmla="*/ 0 h 1587"/>
              <a:gd name="T10" fmla="*/ 0 w 2"/>
              <a:gd name="T11" fmla="*/ 0 h 1587"/>
              <a:gd name="T12" fmla="*/ 0 w 2"/>
              <a:gd name="T13" fmla="*/ 0 h 1587"/>
              <a:gd name="T14" fmla="*/ 0 w 2"/>
              <a:gd name="T15" fmla="*/ 0 h 1587"/>
              <a:gd name="T16" fmla="*/ 0 w 2"/>
              <a:gd name="T17" fmla="*/ 0 h 1587"/>
              <a:gd name="T18" fmla="*/ 3175 w 2"/>
              <a:gd name="T19" fmla="*/ 0 h 1587"/>
              <a:gd name="T20" fmla="*/ 3175 w 2"/>
              <a:gd name="T21" fmla="*/ 0 h 1587"/>
              <a:gd name="T22" fmla="*/ 3175 w 2"/>
              <a:gd name="T23" fmla="*/ 0 h 1587"/>
              <a:gd name="T24" fmla="*/ 3175 w 2"/>
              <a:gd name="T25" fmla="*/ 0 h 1587"/>
              <a:gd name="T26" fmla="*/ 3175 w 2"/>
              <a:gd name="T27" fmla="*/ 0 h 1587"/>
              <a:gd name="T28" fmla="*/ 3175 w 2"/>
              <a:gd name="T29" fmla="*/ 0 h 1587"/>
              <a:gd name="T30" fmla="*/ 3175 w 2"/>
              <a:gd name="T31" fmla="*/ 0 h 1587"/>
              <a:gd name="T32" fmla="*/ 3175 w 2"/>
              <a:gd name="T33" fmla="*/ 0 h 1587"/>
              <a:gd name="T34" fmla="*/ 3175 w 2"/>
              <a:gd name="T35" fmla="*/ 0 h 1587"/>
              <a:gd name="T36" fmla="*/ 3175 w 2"/>
              <a:gd name="T37" fmla="*/ 0 h 1587"/>
              <a:gd name="T38" fmla="*/ 3175 w 2"/>
              <a:gd name="T39" fmla="*/ 0 h 1587"/>
              <a:gd name="T40" fmla="*/ 3175 w 2"/>
              <a:gd name="T41" fmla="*/ 0 h 1587"/>
              <a:gd name="T42" fmla="*/ 3175 w 2"/>
              <a:gd name="T43" fmla="*/ 0 h 1587"/>
              <a:gd name="T44" fmla="*/ 3175 w 2"/>
              <a:gd name="T45" fmla="*/ 0 h 1587"/>
              <a:gd name="T46" fmla="*/ 3175 w 2"/>
              <a:gd name="T47" fmla="*/ 0 h 1587"/>
              <a:gd name="T48" fmla="*/ 3175 w 2"/>
              <a:gd name="T49" fmla="*/ 0 h 1587"/>
              <a:gd name="T50" fmla="*/ 3175 w 2"/>
              <a:gd name="T51" fmla="*/ 0 h 1587"/>
              <a:gd name="T52" fmla="*/ 3175 w 2"/>
              <a:gd name="T53" fmla="*/ 0 h 1587"/>
              <a:gd name="T54" fmla="*/ 3175 w 2"/>
              <a:gd name="T55" fmla="*/ 0 h 1587"/>
              <a:gd name="T56" fmla="*/ 3175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 name="Rectangle 1256"/>
          <p:cNvSpPr>
            <a:spLocks noChangeArrowheads="1"/>
          </p:cNvSpPr>
          <p:nvPr/>
        </p:nvSpPr>
        <p:spPr bwMode="auto">
          <a:xfrm>
            <a:off x="722313" y="550863"/>
            <a:ext cx="1587"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42" name="Freeform 1258"/>
          <p:cNvSpPr>
            <a:spLocks/>
          </p:cNvSpPr>
          <p:nvPr/>
        </p:nvSpPr>
        <p:spPr bwMode="auto">
          <a:xfrm>
            <a:off x="722313" y="5508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3" name="Freeform 1266"/>
          <p:cNvSpPr>
            <a:spLocks/>
          </p:cNvSpPr>
          <p:nvPr/>
        </p:nvSpPr>
        <p:spPr bwMode="auto">
          <a:xfrm>
            <a:off x="728663" y="534988"/>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4" name="Freeform 1269"/>
          <p:cNvSpPr>
            <a:spLocks/>
          </p:cNvSpPr>
          <p:nvPr/>
        </p:nvSpPr>
        <p:spPr bwMode="auto">
          <a:xfrm>
            <a:off x="728663" y="530225"/>
            <a:ext cx="3175" cy="4763"/>
          </a:xfrm>
          <a:custGeom>
            <a:avLst/>
            <a:gdLst>
              <a:gd name="T0" fmla="*/ 0 w 2"/>
              <a:gd name="T1" fmla="*/ 4763 h 3"/>
              <a:gd name="T2" fmla="*/ 3175 w 2"/>
              <a:gd name="T3" fmla="*/ 0 h 3"/>
              <a:gd name="T4" fmla="*/ 3175 w 2"/>
              <a:gd name="T5" fmla="*/ 0 h 3"/>
              <a:gd name="T6" fmla="*/ 3175 w 2"/>
              <a:gd name="T7" fmla="*/ 0 h 3"/>
              <a:gd name="T8" fmla="*/ 3175 w 2"/>
              <a:gd name="T9" fmla="*/ 0 h 3"/>
              <a:gd name="T10" fmla="*/ 0 w 2"/>
              <a:gd name="T11" fmla="*/ 0 h 3"/>
              <a:gd name="T12" fmla="*/ 0 w 2"/>
              <a:gd name="T13" fmla="*/ 0 h 3"/>
              <a:gd name="T14" fmla="*/ 0 w 2"/>
              <a:gd name="T15" fmla="*/ 4763 h 3"/>
              <a:gd name="T16" fmla="*/ 0 w 2"/>
              <a:gd name="T17" fmla="*/ 4763 h 3"/>
              <a:gd name="T18" fmla="*/ 3175 w 2"/>
              <a:gd name="T19" fmla="*/ 0 h 3"/>
              <a:gd name="T20" fmla="*/ 3175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4763 h 3"/>
              <a:gd name="T40" fmla="*/ 0 w 2"/>
              <a:gd name="T41" fmla="*/ 4763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5" name="Line 1270"/>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 name="Line 1271"/>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7" name="Rectangle 1272"/>
          <p:cNvSpPr>
            <a:spLocks noChangeArrowheads="1"/>
          </p:cNvSpPr>
          <p:nvPr/>
        </p:nvSpPr>
        <p:spPr bwMode="auto">
          <a:xfrm>
            <a:off x="728663" y="530225"/>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48" name="Rectangle 1273"/>
          <p:cNvSpPr>
            <a:spLocks noChangeArrowheads="1"/>
          </p:cNvSpPr>
          <p:nvPr/>
        </p:nvSpPr>
        <p:spPr bwMode="auto">
          <a:xfrm>
            <a:off x="728663" y="530225"/>
            <a:ext cx="1587"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49" name="Line 1274"/>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0" name="Line 1275"/>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 name="Freeform 1277"/>
          <p:cNvSpPr>
            <a:spLocks/>
          </p:cNvSpPr>
          <p:nvPr/>
        </p:nvSpPr>
        <p:spPr bwMode="auto">
          <a:xfrm>
            <a:off x="728663" y="523875"/>
            <a:ext cx="1587" cy="3175"/>
          </a:xfrm>
          <a:custGeom>
            <a:avLst/>
            <a:gdLst>
              <a:gd name="T0" fmla="*/ 0 w 1587"/>
              <a:gd name="T1" fmla="*/ 3175 h 2"/>
              <a:gd name="T2" fmla="*/ 0 w 1587"/>
              <a:gd name="T3" fmla="*/ 3175 h 2"/>
              <a:gd name="T4" fmla="*/ 0 w 1587"/>
              <a:gd name="T5" fmla="*/ 0 h 2"/>
              <a:gd name="T6" fmla="*/ 0 w 1587"/>
              <a:gd name="T7" fmla="*/ 3175 h 2"/>
              <a:gd name="T8" fmla="*/ 0 w 1587"/>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2" name="Freeform 1287"/>
          <p:cNvSpPr>
            <a:spLocks/>
          </p:cNvSpPr>
          <p:nvPr/>
        </p:nvSpPr>
        <p:spPr bwMode="auto">
          <a:xfrm>
            <a:off x="719138" y="514350"/>
            <a:ext cx="3175" cy="3175"/>
          </a:xfrm>
          <a:custGeom>
            <a:avLst/>
            <a:gdLst>
              <a:gd name="T0" fmla="*/ 0 w 2"/>
              <a:gd name="T1" fmla="*/ 0 h 2"/>
              <a:gd name="T2" fmla="*/ 0 w 2"/>
              <a:gd name="T3" fmla="*/ 3175 h 2"/>
              <a:gd name="T4" fmla="*/ 3175 w 2"/>
              <a:gd name="T5" fmla="*/ 3175 h 2"/>
              <a:gd name="T6" fmla="*/ 3175 w 2"/>
              <a:gd name="T7" fmla="*/ 3175 h 2"/>
              <a:gd name="T8" fmla="*/ 3175 w 2"/>
              <a:gd name="T9" fmla="*/ 3175 h 2"/>
              <a:gd name="T10" fmla="*/ 3175 w 2"/>
              <a:gd name="T11" fmla="*/ 0 h 2"/>
              <a:gd name="T12" fmla="*/ 0 w 2"/>
              <a:gd name="T13" fmla="*/ 0 h 2"/>
              <a:gd name="T14" fmla="*/ 0 w 2"/>
              <a:gd name="T15" fmla="*/ 0 h 2"/>
              <a:gd name="T16" fmla="*/ 0 w 2"/>
              <a:gd name="T17" fmla="*/ 3175 h 2"/>
              <a:gd name="T18" fmla="*/ 0 w 2"/>
              <a:gd name="T19" fmla="*/ 3175 h 2"/>
              <a:gd name="T20" fmla="*/ 0 w 2"/>
              <a:gd name="T21" fmla="*/ 3175 h 2"/>
              <a:gd name="T22" fmla="*/ 0 w 2"/>
              <a:gd name="T23" fmla="*/ 3175 h 2"/>
              <a:gd name="T24" fmla="*/ 3175 w 2"/>
              <a:gd name="T25" fmla="*/ 3175 h 2"/>
              <a:gd name="T26" fmla="*/ 3175 w 2"/>
              <a:gd name="T27" fmla="*/ 3175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 name="Freeform 1290"/>
          <p:cNvSpPr>
            <a:spLocks/>
          </p:cNvSpPr>
          <p:nvPr/>
        </p:nvSpPr>
        <p:spPr bwMode="auto">
          <a:xfrm>
            <a:off x="719138" y="517525"/>
            <a:ext cx="3175" cy="3175"/>
          </a:xfrm>
          <a:custGeom>
            <a:avLst/>
            <a:gdLst>
              <a:gd name="T0" fmla="*/ 0 w 2"/>
              <a:gd name="T1" fmla="*/ 3175 h 2"/>
              <a:gd name="T2" fmla="*/ 0 w 2"/>
              <a:gd name="T3" fmla="*/ 3175 h 2"/>
              <a:gd name="T4" fmla="*/ 3175 w 2"/>
              <a:gd name="T5" fmla="*/ 3175 h 2"/>
              <a:gd name="T6" fmla="*/ 3175 w 2"/>
              <a:gd name="T7" fmla="*/ 3175 h 2"/>
              <a:gd name="T8" fmla="*/ 3175 w 2"/>
              <a:gd name="T9" fmla="*/ 3175 h 2"/>
              <a:gd name="T10" fmla="*/ 3175 w 2"/>
              <a:gd name="T11" fmla="*/ 0 h 2"/>
              <a:gd name="T12" fmla="*/ 0 w 2"/>
              <a:gd name="T13" fmla="*/ 0 h 2"/>
              <a:gd name="T14" fmla="*/ 0 w 2"/>
              <a:gd name="T15" fmla="*/ 0 h 2"/>
              <a:gd name="T16" fmla="*/ 0 w 2"/>
              <a:gd name="T17" fmla="*/ 0 h 2"/>
              <a:gd name="T18" fmla="*/ 0 w 2"/>
              <a:gd name="T19" fmla="*/ 0 h 2"/>
              <a:gd name="T20" fmla="*/ 3175 w 2"/>
              <a:gd name="T21" fmla="*/ 0 h 2"/>
              <a:gd name="T22" fmla="*/ 0 w 2"/>
              <a:gd name="T23" fmla="*/ 0 h 2"/>
              <a:gd name="T24" fmla="*/ 0 w 2"/>
              <a:gd name="T25" fmla="*/ 0 h 2"/>
              <a:gd name="T26" fmla="*/ 0 w 2"/>
              <a:gd name="T27" fmla="*/ 0 h 2"/>
              <a:gd name="T28" fmla="*/ 0 w 2"/>
              <a:gd name="T29" fmla="*/ 0 h 2"/>
              <a:gd name="T30" fmla="*/ 0 w 2"/>
              <a:gd name="T31" fmla="*/ 3175 h 2"/>
              <a:gd name="T32" fmla="*/ 0 w 2"/>
              <a:gd name="T33" fmla="*/ 3175 h 2"/>
              <a:gd name="T34" fmla="*/ 0 w 2"/>
              <a:gd name="T35" fmla="*/ 3175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3175 h 2"/>
              <a:gd name="T50" fmla="*/ 3175 w 2"/>
              <a:gd name="T51" fmla="*/ 3175 h 2"/>
              <a:gd name="T52" fmla="*/ 3175 w 2"/>
              <a:gd name="T53" fmla="*/ 0 h 2"/>
              <a:gd name="T54" fmla="*/ 3175 w 2"/>
              <a:gd name="T55" fmla="*/ 0 h 2"/>
              <a:gd name="T56" fmla="*/ 0 w 2"/>
              <a:gd name="T57" fmla="*/ 0 h 2"/>
              <a:gd name="T58" fmla="*/ 0 w 2"/>
              <a:gd name="T59" fmla="*/ 0 h 2"/>
              <a:gd name="T60" fmla="*/ 0 w 2"/>
              <a:gd name="T61" fmla="*/ 3175 h 2"/>
              <a:gd name="T62" fmla="*/ 0 w 2"/>
              <a:gd name="T63" fmla="*/ 3175 h 2"/>
              <a:gd name="T64" fmla="*/ 3175 w 2"/>
              <a:gd name="T65" fmla="*/ 3175 h 2"/>
              <a:gd name="T66" fmla="*/ 3175 w 2"/>
              <a:gd name="T67" fmla="*/ 3175 h 2"/>
              <a:gd name="T68" fmla="*/ 0 w 2"/>
              <a:gd name="T69" fmla="*/ 3175 h 2"/>
              <a:gd name="T70" fmla="*/ 0 w 2"/>
              <a:gd name="T71" fmla="*/ 3175 h 2"/>
              <a:gd name="T72" fmla="*/ 0 w 2"/>
              <a:gd name="T73" fmla="*/ 3175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 name="Rectangle 1335"/>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5" name="Rectangle 1336"/>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6" name="Rectangle 1337"/>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7" name="Rectangle 1340"/>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8" name="Rectangle 1341"/>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9" name="Rectangle 1342"/>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0" name="Rectangle 1343"/>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1" name="Rectangle 1344"/>
          <p:cNvSpPr>
            <a:spLocks noChangeArrowheads="1"/>
          </p:cNvSpPr>
          <p:nvPr/>
        </p:nvSpPr>
        <p:spPr bwMode="auto">
          <a:xfrm>
            <a:off x="465138" y="485775"/>
            <a:ext cx="1587"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pic>
        <p:nvPicPr>
          <p:cNvPr id="62" name="Picture 6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6250" y="4687888"/>
            <a:ext cx="4883150" cy="957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 name="Rectangle 63"/>
          <p:cNvSpPr>
            <a:spLocks noChangeArrowheads="1"/>
          </p:cNvSpPr>
          <p:nvPr/>
        </p:nvSpPr>
        <p:spPr bwMode="auto">
          <a:xfrm>
            <a:off x="0" y="4302125"/>
            <a:ext cx="9144000" cy="176213"/>
          </a:xfrm>
          <a:prstGeom prst="rect">
            <a:avLst/>
          </a:pr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115888" indent="-115888">
              <a:spcBef>
                <a:spcPct val="50000"/>
              </a:spcBef>
              <a:buFontTx/>
              <a:buChar char="•"/>
            </a:pPr>
            <a:endParaRPr lang="en-US" sz="1300" b="0">
              <a:solidFill>
                <a:schemeClr val="bg1"/>
              </a:solidFill>
            </a:endParaRPr>
          </a:p>
        </p:txBody>
      </p:sp>
      <p:sp>
        <p:nvSpPr>
          <p:cNvPr id="330" name="Title 329"/>
          <p:cNvSpPr>
            <a:spLocks noGrp="1"/>
          </p:cNvSpPr>
          <p:nvPr>
            <p:ph type="title"/>
          </p:nvPr>
        </p:nvSpPr>
        <p:spPr>
          <a:xfrm>
            <a:off x="1396005" y="1189789"/>
            <a:ext cx="7039470" cy="1822161"/>
          </a:xfrm>
        </p:spPr>
        <p:txBody>
          <a:bodyPr anchor="b"/>
          <a:lstStyle>
            <a:lvl1pPr>
              <a:lnSpc>
                <a:spcPct val="100000"/>
              </a:lnSpc>
              <a:spcBef>
                <a:spcPts val="0"/>
              </a:spcBef>
              <a:defRPr sz="3600" b="1" baseline="0">
                <a:solidFill>
                  <a:srgbClr val="021F43"/>
                </a:solidFill>
              </a:defRPr>
            </a:lvl1pPr>
          </a:lstStyle>
          <a:p>
            <a:r>
              <a:rPr lang="en-US" smtClean="0"/>
              <a:t>Click to edit Master title style</a:t>
            </a:r>
            <a:endParaRPr lang="en-US" dirty="0"/>
          </a:p>
        </p:txBody>
      </p:sp>
      <p:sp>
        <p:nvSpPr>
          <p:cNvPr id="332" name="Text Placeholder 331"/>
          <p:cNvSpPr>
            <a:spLocks noGrp="1"/>
          </p:cNvSpPr>
          <p:nvPr>
            <p:ph type="body" sz="quarter" idx="13"/>
          </p:nvPr>
        </p:nvSpPr>
        <p:spPr>
          <a:xfrm>
            <a:off x="1408676" y="3000005"/>
            <a:ext cx="7026799" cy="1211048"/>
          </a:xfrm>
        </p:spPr>
        <p:txBody>
          <a:bodyPr>
            <a:normAutofit/>
          </a:bodyPr>
          <a:lstStyle>
            <a:lvl1pPr>
              <a:lnSpc>
                <a:spcPct val="100000"/>
              </a:lnSpc>
              <a:spcBef>
                <a:spcPts val="0"/>
              </a:spcBef>
              <a:defRPr sz="2400" b="0" i="0" cap="all" baseline="0">
                <a:solidFill>
                  <a:srgbClr val="021F43"/>
                </a:solidFill>
                <a:latin typeface="+mn-lt"/>
                <a:cs typeface="Andes ExtraLight"/>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smtClean="0"/>
              <a:t>Click to edit Master text styles</a:t>
            </a:r>
          </a:p>
        </p:txBody>
      </p:sp>
      <p:sp>
        <p:nvSpPr>
          <p:cNvPr id="69" name="Text Placeholder 331"/>
          <p:cNvSpPr>
            <a:spLocks noGrp="1"/>
          </p:cNvSpPr>
          <p:nvPr>
            <p:ph type="body" sz="quarter" idx="14"/>
          </p:nvPr>
        </p:nvSpPr>
        <p:spPr>
          <a:xfrm>
            <a:off x="5469467" y="4910668"/>
            <a:ext cx="2966008" cy="1012638"/>
          </a:xfrm>
        </p:spPr>
        <p:txBody>
          <a:bodyPr anchor="b"/>
          <a:lstStyle>
            <a:lvl1pPr algn="r">
              <a:lnSpc>
                <a:spcPct val="100000"/>
              </a:lnSpc>
              <a:defRPr sz="1500" b="0" i="0" baseline="0">
                <a:solidFill>
                  <a:schemeClr val="tx1"/>
                </a:solidFill>
                <a:latin typeface="Arial"/>
                <a:cs typeface="Arial"/>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smtClean="0"/>
              <a:t>Click to edit Master text styles</a:t>
            </a:r>
          </a:p>
          <a:p>
            <a:pPr lvl="1"/>
            <a:r>
              <a:rPr lang="en-US" smtClean="0"/>
              <a:t>Second level</a:t>
            </a:r>
          </a:p>
        </p:txBody>
      </p:sp>
      <p:sp>
        <p:nvSpPr>
          <p:cNvPr id="64" name="Rectangle 1028"/>
          <p:cNvSpPr>
            <a:spLocks noGrp="1" noChangeArrowheads="1"/>
          </p:cNvSpPr>
          <p:nvPr>
            <p:ph type="dt" sz="half" idx="15"/>
          </p:nvPr>
        </p:nvSpPr>
        <p:spPr>
          <a:xfrm>
            <a:off x="5716588" y="5975350"/>
            <a:ext cx="2719387" cy="306388"/>
          </a:xfrm>
        </p:spPr>
        <p:txBody>
          <a:bodyPr rIns="0"/>
          <a:lstStyle>
            <a:lvl1pPr algn="r">
              <a:defRPr smtClean="0">
                <a:solidFill>
                  <a:schemeClr val="tx1"/>
                </a:solidFill>
                <a:cs typeface="Arial" pitchFamily="34" charset="0"/>
              </a:defRPr>
            </a:lvl1pPr>
          </a:lstStyle>
          <a:p>
            <a:pPr>
              <a:defRPr/>
            </a:pPr>
            <a:endParaRPr lang="en-US"/>
          </a:p>
        </p:txBody>
      </p:sp>
    </p:spTree>
    <p:extLst>
      <p:ext uri="{BB962C8B-B14F-4D97-AF65-F5344CB8AC3E}">
        <p14:creationId xmlns:p14="http://schemas.microsoft.com/office/powerpoint/2010/main" val="409565460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hree Chart Slide">
    <p:spTree>
      <p:nvGrpSpPr>
        <p:cNvPr id="1" name=""/>
        <p:cNvGrpSpPr/>
        <p:nvPr/>
      </p:nvGrpSpPr>
      <p:grpSpPr>
        <a:xfrm>
          <a:off x="0" y="0"/>
          <a:ext cx="0" cy="0"/>
          <a:chOff x="0" y="0"/>
          <a:chExt cx="0" cy="0"/>
        </a:xfrm>
      </p:grpSpPr>
      <p:sp>
        <p:nvSpPr>
          <p:cNvPr id="5" name="Chart Placeholder 4"/>
          <p:cNvSpPr>
            <a:spLocks noGrp="1"/>
          </p:cNvSpPr>
          <p:nvPr>
            <p:ph type="chart" sz="quarter" idx="18"/>
          </p:nvPr>
        </p:nvSpPr>
        <p:spPr>
          <a:xfrm>
            <a:off x="349250" y="1147233"/>
            <a:ext cx="4159249" cy="5048250"/>
          </a:xfrm>
        </p:spPr>
        <p:txBody>
          <a:bodyPr/>
          <a:lstStyle/>
          <a:p>
            <a:pPr lvl="0"/>
            <a:endParaRPr lang="en-US" noProof="0" dirty="0"/>
          </a:p>
        </p:txBody>
      </p:sp>
      <p:sp>
        <p:nvSpPr>
          <p:cNvPr id="2" name="Title 1"/>
          <p:cNvSpPr>
            <a:spLocks noGrp="1"/>
          </p:cNvSpPr>
          <p:nvPr>
            <p:ph type="title"/>
          </p:nvPr>
        </p:nvSpPr>
        <p:spPr>
          <a:xfrm>
            <a:off x="356934" y="307475"/>
            <a:ext cx="8410104" cy="708526"/>
          </a:xfrm>
        </p:spPr>
        <p:txBody>
          <a:bodyPr/>
          <a:lstStyle>
            <a:lvl1pPr>
              <a:defRPr sz="2200" b="0" i="0" cap="none" baseline="0">
                <a:solidFill>
                  <a:srgbClr val="139AF0"/>
                </a:solidFill>
                <a:latin typeface="+mj-lt"/>
                <a:cs typeface="Andes ExtraLight"/>
              </a:defRPr>
            </a:lvl1pPr>
          </a:lstStyle>
          <a:p>
            <a:r>
              <a:rPr lang="en-US" smtClean="0"/>
              <a:t>Click to edit Master title style</a:t>
            </a:r>
            <a:endParaRPr lang="en-US" dirty="0"/>
          </a:p>
        </p:txBody>
      </p:sp>
      <p:sp>
        <p:nvSpPr>
          <p:cNvPr id="13" name="Chart Placeholder 4"/>
          <p:cNvSpPr>
            <a:spLocks noGrp="1"/>
          </p:cNvSpPr>
          <p:nvPr>
            <p:ph type="chart" sz="quarter" idx="19"/>
          </p:nvPr>
        </p:nvSpPr>
        <p:spPr>
          <a:xfrm>
            <a:off x="4607983" y="1147233"/>
            <a:ext cx="4159249" cy="2461684"/>
          </a:xfrm>
        </p:spPr>
        <p:txBody>
          <a:bodyPr/>
          <a:lstStyle/>
          <a:p>
            <a:pPr lvl="0"/>
            <a:endParaRPr lang="en-US" noProof="0" dirty="0"/>
          </a:p>
        </p:txBody>
      </p:sp>
      <p:sp>
        <p:nvSpPr>
          <p:cNvPr id="8" name="Chart Placeholder 4"/>
          <p:cNvSpPr>
            <a:spLocks noGrp="1"/>
          </p:cNvSpPr>
          <p:nvPr>
            <p:ph type="chart" sz="quarter" idx="20"/>
          </p:nvPr>
        </p:nvSpPr>
        <p:spPr>
          <a:xfrm>
            <a:off x="4612216" y="3723217"/>
            <a:ext cx="4159249" cy="2461684"/>
          </a:xfrm>
        </p:spPr>
        <p:txBody>
          <a:bodyPr/>
          <a:lstStyle/>
          <a:p>
            <a:pPr lvl="0"/>
            <a:endParaRPr lang="en-US" noProof="0" dirty="0"/>
          </a:p>
        </p:txBody>
      </p:sp>
      <p:sp>
        <p:nvSpPr>
          <p:cNvPr id="6" name="Rectangle 6"/>
          <p:cNvSpPr>
            <a:spLocks noGrp="1" noChangeArrowheads="1"/>
          </p:cNvSpPr>
          <p:nvPr>
            <p:ph type="sldNum" sz="quarter" idx="21"/>
          </p:nvPr>
        </p:nvSpPr>
        <p:spPr>
          <a:ln/>
        </p:spPr>
        <p:txBody>
          <a:bodyPr/>
          <a:lstStyle>
            <a:lvl1pPr>
              <a:defRPr/>
            </a:lvl1pPr>
          </a:lstStyle>
          <a:p>
            <a:pPr>
              <a:defRPr/>
            </a:pPr>
            <a:fld id="{10CCA133-393B-4D05-AC52-CF2EE11D0AAD}" type="slidenum">
              <a:rPr lang="en-US"/>
              <a:pPr>
                <a:defRPr/>
              </a:pPr>
              <a:t>‹#›</a:t>
            </a:fld>
            <a:endParaRPr lang="en-US"/>
          </a:p>
        </p:txBody>
      </p:sp>
      <p:sp>
        <p:nvSpPr>
          <p:cNvPr id="7" name="Footer Placeholder 2"/>
          <p:cNvSpPr>
            <a:spLocks noGrp="1"/>
          </p:cNvSpPr>
          <p:nvPr>
            <p:ph type="ftr" sz="quarter" idx="22"/>
          </p:nvPr>
        </p:nvSpPr>
        <p:spPr/>
        <p:txBody>
          <a:bodyPr/>
          <a:lstStyle>
            <a:lvl1pPr>
              <a:defRPr/>
            </a:lvl1pPr>
          </a:lstStyle>
          <a:p>
            <a:pPr>
              <a:defRPr/>
            </a:pPr>
            <a:r>
              <a:rPr lang="en-US" smtClean="0"/>
              <a:t>Footer Info</a:t>
            </a:r>
            <a:endParaRPr lang="en-US" dirty="0"/>
          </a:p>
        </p:txBody>
      </p:sp>
    </p:spTree>
    <p:extLst>
      <p:ext uri="{BB962C8B-B14F-4D97-AF65-F5344CB8AC3E}">
        <p14:creationId xmlns:p14="http://schemas.microsoft.com/office/powerpoint/2010/main" val="29265755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Four Chart Slide">
    <p:spTree>
      <p:nvGrpSpPr>
        <p:cNvPr id="1" name=""/>
        <p:cNvGrpSpPr/>
        <p:nvPr/>
      </p:nvGrpSpPr>
      <p:grpSpPr>
        <a:xfrm>
          <a:off x="0" y="0"/>
          <a:ext cx="0" cy="0"/>
          <a:chOff x="0" y="0"/>
          <a:chExt cx="0" cy="0"/>
        </a:xfrm>
      </p:grpSpPr>
      <p:sp>
        <p:nvSpPr>
          <p:cNvPr id="2" name="Title 1"/>
          <p:cNvSpPr>
            <a:spLocks noGrp="1"/>
          </p:cNvSpPr>
          <p:nvPr>
            <p:ph type="title"/>
          </p:nvPr>
        </p:nvSpPr>
        <p:spPr>
          <a:xfrm>
            <a:off x="356934" y="307475"/>
            <a:ext cx="8410104" cy="708526"/>
          </a:xfrm>
        </p:spPr>
        <p:txBody>
          <a:bodyPr/>
          <a:lstStyle>
            <a:lvl1pPr>
              <a:defRPr sz="2200" b="0" i="0" cap="none" baseline="0">
                <a:solidFill>
                  <a:srgbClr val="139AF0"/>
                </a:solidFill>
                <a:latin typeface="+mj-lt"/>
                <a:cs typeface="Andes ExtraLight"/>
              </a:defRPr>
            </a:lvl1pPr>
          </a:lstStyle>
          <a:p>
            <a:r>
              <a:rPr lang="en-US" smtClean="0"/>
              <a:t>Click to edit Master title style</a:t>
            </a:r>
            <a:endParaRPr lang="en-US" dirty="0"/>
          </a:p>
        </p:txBody>
      </p:sp>
      <p:sp>
        <p:nvSpPr>
          <p:cNvPr id="13" name="Chart Placeholder 4"/>
          <p:cNvSpPr>
            <a:spLocks noGrp="1"/>
          </p:cNvSpPr>
          <p:nvPr>
            <p:ph type="chart" sz="quarter" idx="19"/>
          </p:nvPr>
        </p:nvSpPr>
        <p:spPr>
          <a:xfrm>
            <a:off x="4607983" y="1147233"/>
            <a:ext cx="4159249" cy="2461684"/>
          </a:xfrm>
        </p:spPr>
        <p:txBody>
          <a:bodyPr/>
          <a:lstStyle/>
          <a:p>
            <a:pPr lvl="0"/>
            <a:endParaRPr lang="en-US" noProof="0" dirty="0"/>
          </a:p>
        </p:txBody>
      </p:sp>
      <p:sp>
        <p:nvSpPr>
          <p:cNvPr id="8" name="Chart Placeholder 4"/>
          <p:cNvSpPr>
            <a:spLocks noGrp="1"/>
          </p:cNvSpPr>
          <p:nvPr>
            <p:ph type="chart" sz="quarter" idx="20"/>
          </p:nvPr>
        </p:nvSpPr>
        <p:spPr>
          <a:xfrm>
            <a:off x="4612216" y="3723217"/>
            <a:ext cx="4159249" cy="2461684"/>
          </a:xfrm>
        </p:spPr>
        <p:txBody>
          <a:bodyPr/>
          <a:lstStyle/>
          <a:p>
            <a:pPr lvl="0"/>
            <a:endParaRPr lang="en-US" noProof="0" dirty="0"/>
          </a:p>
        </p:txBody>
      </p:sp>
      <p:sp>
        <p:nvSpPr>
          <p:cNvPr id="9" name="Chart Placeholder 4"/>
          <p:cNvSpPr>
            <a:spLocks noGrp="1"/>
          </p:cNvSpPr>
          <p:nvPr>
            <p:ph type="chart" sz="quarter" idx="21"/>
          </p:nvPr>
        </p:nvSpPr>
        <p:spPr>
          <a:xfrm>
            <a:off x="347133" y="1140883"/>
            <a:ext cx="4159249" cy="2461684"/>
          </a:xfrm>
        </p:spPr>
        <p:txBody>
          <a:bodyPr/>
          <a:lstStyle/>
          <a:p>
            <a:pPr lvl="0"/>
            <a:endParaRPr lang="en-US" noProof="0" dirty="0"/>
          </a:p>
        </p:txBody>
      </p:sp>
      <p:sp>
        <p:nvSpPr>
          <p:cNvPr id="14" name="Chart Placeholder 4"/>
          <p:cNvSpPr>
            <a:spLocks noGrp="1"/>
          </p:cNvSpPr>
          <p:nvPr>
            <p:ph type="chart" sz="quarter" idx="22"/>
          </p:nvPr>
        </p:nvSpPr>
        <p:spPr>
          <a:xfrm>
            <a:off x="351366" y="3716867"/>
            <a:ext cx="4159249" cy="2461684"/>
          </a:xfrm>
        </p:spPr>
        <p:txBody>
          <a:bodyPr/>
          <a:lstStyle/>
          <a:p>
            <a:pPr lvl="0"/>
            <a:endParaRPr lang="en-US" noProof="0" dirty="0"/>
          </a:p>
        </p:txBody>
      </p:sp>
      <p:sp>
        <p:nvSpPr>
          <p:cNvPr id="7" name="Rectangle 6"/>
          <p:cNvSpPr>
            <a:spLocks noGrp="1" noChangeArrowheads="1"/>
          </p:cNvSpPr>
          <p:nvPr>
            <p:ph type="sldNum" sz="quarter" idx="23"/>
          </p:nvPr>
        </p:nvSpPr>
        <p:spPr>
          <a:ln/>
        </p:spPr>
        <p:txBody>
          <a:bodyPr/>
          <a:lstStyle>
            <a:lvl1pPr>
              <a:defRPr/>
            </a:lvl1pPr>
          </a:lstStyle>
          <a:p>
            <a:pPr>
              <a:defRPr/>
            </a:pPr>
            <a:fld id="{81602324-1733-4E8B-884C-BF9F66D324E1}" type="slidenum">
              <a:rPr lang="en-US"/>
              <a:pPr>
                <a:defRPr/>
              </a:pPr>
              <a:t>‹#›</a:t>
            </a:fld>
            <a:endParaRPr lang="en-US"/>
          </a:p>
        </p:txBody>
      </p:sp>
      <p:sp>
        <p:nvSpPr>
          <p:cNvPr id="10" name="Footer Placeholder 2"/>
          <p:cNvSpPr>
            <a:spLocks noGrp="1"/>
          </p:cNvSpPr>
          <p:nvPr>
            <p:ph type="ftr" sz="quarter" idx="24"/>
          </p:nvPr>
        </p:nvSpPr>
        <p:spPr/>
        <p:txBody>
          <a:bodyPr/>
          <a:lstStyle>
            <a:lvl1pPr>
              <a:defRPr/>
            </a:lvl1pPr>
          </a:lstStyle>
          <a:p>
            <a:pPr>
              <a:defRPr/>
            </a:pPr>
            <a:r>
              <a:rPr lang="en-US" smtClean="0"/>
              <a:t>Footer Info</a:t>
            </a:r>
            <a:endParaRPr lang="en-US" dirty="0"/>
          </a:p>
        </p:txBody>
      </p:sp>
    </p:spTree>
    <p:extLst>
      <p:ext uri="{BB962C8B-B14F-4D97-AF65-F5344CB8AC3E}">
        <p14:creationId xmlns:p14="http://schemas.microsoft.com/office/powerpoint/2010/main" val="27416201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lue Geometric Divider">
    <p:spTree>
      <p:nvGrpSpPr>
        <p:cNvPr id="1" name=""/>
        <p:cNvGrpSpPr/>
        <p:nvPr/>
      </p:nvGrpSpPr>
      <p:grpSpPr>
        <a:xfrm>
          <a:off x="0" y="0"/>
          <a:ext cx="0" cy="0"/>
          <a:chOff x="0" y="0"/>
          <a:chExt cx="0" cy="0"/>
        </a:xfrm>
      </p:grpSpPr>
      <p:sp>
        <p:nvSpPr>
          <p:cNvPr id="4" name="Line 1086"/>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 name="Line 1087"/>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Rectangle 1088"/>
          <p:cNvSpPr>
            <a:spLocks noChangeArrowheads="1"/>
          </p:cNvSpPr>
          <p:nvPr/>
        </p:nvSpPr>
        <p:spPr bwMode="auto">
          <a:xfrm>
            <a:off x="484188" y="617538"/>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7" name="Rectangle 1089"/>
          <p:cNvSpPr>
            <a:spLocks noChangeArrowheads="1"/>
          </p:cNvSpPr>
          <p:nvPr/>
        </p:nvSpPr>
        <p:spPr bwMode="auto">
          <a:xfrm>
            <a:off x="484188" y="61753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8" name="Freeform 1098"/>
          <p:cNvSpPr>
            <a:spLocks/>
          </p:cNvSpPr>
          <p:nvPr/>
        </p:nvSpPr>
        <p:spPr bwMode="auto">
          <a:xfrm>
            <a:off x="487363" y="617538"/>
            <a:ext cx="3175" cy="1587"/>
          </a:xfrm>
          <a:custGeom>
            <a:avLst/>
            <a:gdLst>
              <a:gd name="T0" fmla="*/ 0 w 2"/>
              <a:gd name="T1" fmla="*/ 0 h 1587"/>
              <a:gd name="T2" fmla="*/ 3175 w 2"/>
              <a:gd name="T3" fmla="*/ 0 h 1587"/>
              <a:gd name="T4" fmla="*/ 3175 w 2"/>
              <a:gd name="T5" fmla="*/ 0 h 1587"/>
              <a:gd name="T6" fmla="*/ 3175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3175 w 2"/>
              <a:gd name="T35" fmla="*/ 0 h 1587"/>
              <a:gd name="T36" fmla="*/ 3175 w 2"/>
              <a:gd name="T37" fmla="*/ 0 h 1587"/>
              <a:gd name="T38" fmla="*/ 3175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1115"/>
          <p:cNvSpPr>
            <a:spLocks/>
          </p:cNvSpPr>
          <p:nvPr/>
        </p:nvSpPr>
        <p:spPr bwMode="auto">
          <a:xfrm>
            <a:off x="458788" y="473075"/>
            <a:ext cx="3175" cy="3175"/>
          </a:xfrm>
          <a:custGeom>
            <a:avLst/>
            <a:gdLst>
              <a:gd name="T0" fmla="*/ 0 w 2"/>
              <a:gd name="T1" fmla="*/ 3175 h 2"/>
              <a:gd name="T2" fmla="*/ 0 w 2"/>
              <a:gd name="T3" fmla="*/ 3175 h 2"/>
              <a:gd name="T4" fmla="*/ 0 w 2"/>
              <a:gd name="T5" fmla="*/ 3175 h 2"/>
              <a:gd name="T6" fmla="*/ 0 w 2"/>
              <a:gd name="T7" fmla="*/ 3175 h 2"/>
              <a:gd name="T8" fmla="*/ 0 w 2"/>
              <a:gd name="T9" fmla="*/ 3175 h 2"/>
              <a:gd name="T10" fmla="*/ 0 w 2"/>
              <a:gd name="T11" fmla="*/ 3175 h 2"/>
              <a:gd name="T12" fmla="*/ 3175 w 2"/>
              <a:gd name="T13" fmla="*/ 3175 h 2"/>
              <a:gd name="T14" fmla="*/ 3175 w 2"/>
              <a:gd name="T15" fmla="*/ 3175 h 2"/>
              <a:gd name="T16" fmla="*/ 3175 w 2"/>
              <a:gd name="T17" fmla="*/ 0 h 2"/>
              <a:gd name="T18" fmla="*/ 0 w 2"/>
              <a:gd name="T19" fmla="*/ 3175 h 2"/>
              <a:gd name="T20" fmla="*/ 0 w 2"/>
              <a:gd name="T21" fmla="*/ 3175 h 2"/>
              <a:gd name="T22" fmla="*/ 0 w 2"/>
              <a:gd name="T23" fmla="*/ 3175 h 2"/>
              <a:gd name="T24" fmla="*/ 0 w 2"/>
              <a:gd name="T25" fmla="*/ 3175 h 2"/>
              <a:gd name="T26" fmla="*/ 0 w 2"/>
              <a:gd name="T27" fmla="*/ 3175 h 2"/>
              <a:gd name="T28" fmla="*/ 3175 w 2"/>
              <a:gd name="T29" fmla="*/ 3175 h 2"/>
              <a:gd name="T30" fmla="*/ 3175 w 2"/>
              <a:gd name="T31" fmla="*/ 3175 h 2"/>
              <a:gd name="T32" fmla="*/ 3175 w 2"/>
              <a:gd name="T33" fmla="*/ 3175 h 2"/>
              <a:gd name="T34" fmla="*/ 3175 w 2"/>
              <a:gd name="T35" fmla="*/ 3175 h 2"/>
              <a:gd name="T36" fmla="*/ 3175 w 2"/>
              <a:gd name="T37" fmla="*/ 3175 h 2"/>
              <a:gd name="T38" fmla="*/ 3175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3175 w 2"/>
              <a:gd name="T55" fmla="*/ 3175 h 2"/>
              <a:gd name="T56" fmla="*/ 0 w 2"/>
              <a:gd name="T57" fmla="*/ 3175 h 2"/>
              <a:gd name="T58" fmla="*/ 3175 w 2"/>
              <a:gd name="T59" fmla="*/ 3175 h 2"/>
              <a:gd name="T60" fmla="*/ 3175 w 2"/>
              <a:gd name="T61" fmla="*/ 3175 h 2"/>
              <a:gd name="T62" fmla="*/ 3175 w 2"/>
              <a:gd name="T63" fmla="*/ 3175 h 2"/>
              <a:gd name="T64" fmla="*/ 0 w 2"/>
              <a:gd name="T65" fmla="*/ 3175 h 2"/>
              <a:gd name="T66" fmla="*/ 0 w 2"/>
              <a:gd name="T67" fmla="*/ 3175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1120"/>
          <p:cNvSpPr>
            <a:spLocks/>
          </p:cNvSpPr>
          <p:nvPr/>
        </p:nvSpPr>
        <p:spPr bwMode="auto">
          <a:xfrm>
            <a:off x="458788" y="463550"/>
            <a:ext cx="3175" cy="3175"/>
          </a:xfrm>
          <a:custGeom>
            <a:avLst/>
            <a:gdLst>
              <a:gd name="T0" fmla="*/ 0 w 2"/>
              <a:gd name="T1" fmla="*/ 0 h 2"/>
              <a:gd name="T2" fmla="*/ 0 w 2"/>
              <a:gd name="T3" fmla="*/ 3175 h 2"/>
              <a:gd name="T4" fmla="*/ 0 w 2"/>
              <a:gd name="T5" fmla="*/ 3175 h 2"/>
              <a:gd name="T6" fmla="*/ 0 w 2"/>
              <a:gd name="T7" fmla="*/ 3175 h 2"/>
              <a:gd name="T8" fmla="*/ 3175 w 2"/>
              <a:gd name="T9" fmla="*/ 3175 h 2"/>
              <a:gd name="T10" fmla="*/ 3175 w 2"/>
              <a:gd name="T11" fmla="*/ 0 h 2"/>
              <a:gd name="T12" fmla="*/ 3175 w 2"/>
              <a:gd name="T13" fmla="*/ 0 h 2"/>
              <a:gd name="T14" fmla="*/ 3175 w 2"/>
              <a:gd name="T15" fmla="*/ 0 h 2"/>
              <a:gd name="T16" fmla="*/ 0 w 2"/>
              <a:gd name="T17" fmla="*/ 0 h 2"/>
              <a:gd name="T18" fmla="*/ 0 w 2"/>
              <a:gd name="T19" fmla="*/ 3175 h 2"/>
              <a:gd name="T20" fmla="*/ 0 w 2"/>
              <a:gd name="T21" fmla="*/ 3175 h 2"/>
              <a:gd name="T22" fmla="*/ 3175 w 2"/>
              <a:gd name="T23" fmla="*/ 0 h 2"/>
              <a:gd name="T24" fmla="*/ 3175 w 2"/>
              <a:gd name="T25" fmla="*/ 0 h 2"/>
              <a:gd name="T26" fmla="*/ 3175 w 2"/>
              <a:gd name="T27" fmla="*/ 0 h 2"/>
              <a:gd name="T28" fmla="*/ 3175 w 2"/>
              <a:gd name="T29" fmla="*/ 3175 h 2"/>
              <a:gd name="T30" fmla="*/ 0 w 2"/>
              <a:gd name="T31" fmla="*/ 3175 h 2"/>
              <a:gd name="T32" fmla="*/ 0 w 2"/>
              <a:gd name="T33" fmla="*/ 3175 h 2"/>
              <a:gd name="T34" fmla="*/ 0 w 2"/>
              <a:gd name="T35" fmla="*/ 3175 h 2"/>
              <a:gd name="T36" fmla="*/ 0 w 2"/>
              <a:gd name="T37" fmla="*/ 3175 h 2"/>
              <a:gd name="T38" fmla="*/ 0 w 2"/>
              <a:gd name="T39" fmla="*/ 3175 h 2"/>
              <a:gd name="T40" fmla="*/ 0 w 2"/>
              <a:gd name="T41" fmla="*/ 3175 h 2"/>
              <a:gd name="T42" fmla="*/ 0 w 2"/>
              <a:gd name="T43" fmla="*/ 3175 h 2"/>
              <a:gd name="T44" fmla="*/ 0 w 2"/>
              <a:gd name="T45" fmla="*/ 3175 h 2"/>
              <a:gd name="T46" fmla="*/ 3175 w 2"/>
              <a:gd name="T47" fmla="*/ 3175 h 2"/>
              <a:gd name="T48" fmla="*/ 0 w 2"/>
              <a:gd name="T49" fmla="*/ 3175 h 2"/>
              <a:gd name="T50" fmla="*/ 0 w 2"/>
              <a:gd name="T51" fmla="*/ 3175 h 2"/>
              <a:gd name="T52" fmla="*/ 3175 w 2"/>
              <a:gd name="T53" fmla="*/ 3175 h 2"/>
              <a:gd name="T54" fmla="*/ 3175 w 2"/>
              <a:gd name="T55" fmla="*/ 3175 h 2"/>
              <a:gd name="T56" fmla="*/ 3175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134"/>
          <p:cNvSpPr>
            <a:spLocks/>
          </p:cNvSpPr>
          <p:nvPr/>
        </p:nvSpPr>
        <p:spPr bwMode="auto">
          <a:xfrm>
            <a:off x="703263" y="514350"/>
            <a:ext cx="3175" cy="6350"/>
          </a:xfrm>
          <a:custGeom>
            <a:avLst/>
            <a:gdLst>
              <a:gd name="T0" fmla="*/ 3175 w 2"/>
              <a:gd name="T1" fmla="*/ 6350 h 4"/>
              <a:gd name="T2" fmla="*/ 3175 w 2"/>
              <a:gd name="T3" fmla="*/ 6350 h 4"/>
              <a:gd name="T4" fmla="*/ 3175 w 2"/>
              <a:gd name="T5" fmla="*/ 6350 h 4"/>
              <a:gd name="T6" fmla="*/ 3175 w 2"/>
              <a:gd name="T7" fmla="*/ 3175 h 4"/>
              <a:gd name="T8" fmla="*/ 3175 w 2"/>
              <a:gd name="T9" fmla="*/ 0 h 4"/>
              <a:gd name="T10" fmla="*/ 3175 w 2"/>
              <a:gd name="T11" fmla="*/ 0 h 4"/>
              <a:gd name="T12" fmla="*/ 3175 w 2"/>
              <a:gd name="T13" fmla="*/ 0 h 4"/>
              <a:gd name="T14" fmla="*/ 0 w 2"/>
              <a:gd name="T15" fmla="*/ 3175 h 4"/>
              <a:gd name="T16" fmla="*/ 3175 w 2"/>
              <a:gd name="T17" fmla="*/ 6350 h 4"/>
              <a:gd name="T18" fmla="*/ 3175 w 2"/>
              <a:gd name="T19" fmla="*/ 3175 h 4"/>
              <a:gd name="T20" fmla="*/ 3175 w 2"/>
              <a:gd name="T21" fmla="*/ 3175 h 4"/>
              <a:gd name="T22" fmla="*/ 3175 w 2"/>
              <a:gd name="T23" fmla="*/ 0 h 4"/>
              <a:gd name="T24" fmla="*/ 3175 w 2"/>
              <a:gd name="T25" fmla="*/ 3175 h 4"/>
              <a:gd name="T26" fmla="*/ 3175 w 2"/>
              <a:gd name="T27" fmla="*/ 3175 h 4"/>
              <a:gd name="T28" fmla="*/ 3175 w 2"/>
              <a:gd name="T29" fmla="*/ 3175 h 4"/>
              <a:gd name="T30" fmla="*/ 3175 w 2"/>
              <a:gd name="T31" fmla="*/ 3175 h 4"/>
              <a:gd name="T32" fmla="*/ 3175 w 2"/>
              <a:gd name="T33" fmla="*/ 3175 h 4"/>
              <a:gd name="T34" fmla="*/ 3175 w 2"/>
              <a:gd name="T35" fmla="*/ 3175 h 4"/>
              <a:gd name="T36" fmla="*/ 3175 w 2"/>
              <a:gd name="T37" fmla="*/ 3175 h 4"/>
              <a:gd name="T38" fmla="*/ 3175 w 2"/>
              <a:gd name="T39" fmla="*/ 3175 h 4"/>
              <a:gd name="T40" fmla="*/ 3175 w 2"/>
              <a:gd name="T41" fmla="*/ 3175 h 4"/>
              <a:gd name="T42" fmla="*/ 3175 w 2"/>
              <a:gd name="T43" fmla="*/ 3175 h 4"/>
              <a:gd name="T44" fmla="*/ 3175 w 2"/>
              <a:gd name="T45" fmla="*/ 3175 h 4"/>
              <a:gd name="T46" fmla="*/ 3175 w 2"/>
              <a:gd name="T47" fmla="*/ 3175 h 4"/>
              <a:gd name="T48" fmla="*/ 3175 w 2"/>
              <a:gd name="T49" fmla="*/ 3175 h 4"/>
              <a:gd name="T50" fmla="*/ 3175 w 2"/>
              <a:gd name="T51" fmla="*/ 3175 h 4"/>
              <a:gd name="T52" fmla="*/ 0 w 2"/>
              <a:gd name="T53" fmla="*/ 3175 h 4"/>
              <a:gd name="T54" fmla="*/ 3175 w 2"/>
              <a:gd name="T55" fmla="*/ 6350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41"/>
          <p:cNvSpPr>
            <a:spLocks/>
          </p:cNvSpPr>
          <p:nvPr/>
        </p:nvSpPr>
        <p:spPr bwMode="auto">
          <a:xfrm>
            <a:off x="706438" y="479425"/>
            <a:ext cx="1587" cy="6350"/>
          </a:xfrm>
          <a:custGeom>
            <a:avLst/>
            <a:gdLst>
              <a:gd name="T0" fmla="*/ 0 w 1587"/>
              <a:gd name="T1" fmla="*/ 6350 h 4"/>
              <a:gd name="T2" fmla="*/ 0 w 1587"/>
              <a:gd name="T3" fmla="*/ 3175 h 4"/>
              <a:gd name="T4" fmla="*/ 0 w 1587"/>
              <a:gd name="T5" fmla="*/ 0 h 4"/>
              <a:gd name="T6" fmla="*/ 0 w 1587"/>
              <a:gd name="T7" fmla="*/ 0 h 4"/>
              <a:gd name="T8" fmla="*/ 0 w 1587"/>
              <a:gd name="T9" fmla="*/ 3175 h 4"/>
              <a:gd name="T10" fmla="*/ 0 w 1587"/>
              <a:gd name="T11" fmla="*/ 3175 h 4"/>
              <a:gd name="T12" fmla="*/ 0 w 1587"/>
              <a:gd name="T13" fmla="*/ 6350 h 4"/>
              <a:gd name="T14" fmla="*/ 0 w 1587"/>
              <a:gd name="T15" fmla="*/ 3175 h 4"/>
              <a:gd name="T16" fmla="*/ 0 w 1587"/>
              <a:gd name="T17" fmla="*/ 3175 h 4"/>
              <a:gd name="T18" fmla="*/ 0 w 1587"/>
              <a:gd name="T19" fmla="*/ 3175 h 4"/>
              <a:gd name="T20" fmla="*/ 0 w 1587"/>
              <a:gd name="T21" fmla="*/ 3175 h 4"/>
              <a:gd name="T22" fmla="*/ 0 w 1587"/>
              <a:gd name="T23" fmla="*/ 3175 h 4"/>
              <a:gd name="T24" fmla="*/ 0 w 1587"/>
              <a:gd name="T25" fmla="*/ 3175 h 4"/>
              <a:gd name="T26" fmla="*/ 0 w 1587"/>
              <a:gd name="T27" fmla="*/ 3175 h 4"/>
              <a:gd name="T28" fmla="*/ 0 w 1587"/>
              <a:gd name="T29" fmla="*/ 6350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148"/>
          <p:cNvSpPr>
            <a:spLocks/>
          </p:cNvSpPr>
          <p:nvPr/>
        </p:nvSpPr>
        <p:spPr bwMode="auto">
          <a:xfrm>
            <a:off x="693738" y="460375"/>
            <a:ext cx="3175" cy="3175"/>
          </a:xfrm>
          <a:custGeom>
            <a:avLst/>
            <a:gdLst>
              <a:gd name="T0" fmla="*/ 3175 w 2"/>
              <a:gd name="T1" fmla="*/ 3175 h 2"/>
              <a:gd name="T2" fmla="*/ 3175 w 2"/>
              <a:gd name="T3" fmla="*/ 0 h 2"/>
              <a:gd name="T4" fmla="*/ 3175 w 2"/>
              <a:gd name="T5" fmla="*/ 0 h 2"/>
              <a:gd name="T6" fmla="*/ 3175 w 2"/>
              <a:gd name="T7" fmla="*/ 0 h 2"/>
              <a:gd name="T8" fmla="*/ 3175 w 2"/>
              <a:gd name="T9" fmla="*/ 0 h 2"/>
              <a:gd name="T10" fmla="*/ 0 w 2"/>
              <a:gd name="T11" fmla="*/ 0 h 2"/>
              <a:gd name="T12" fmla="*/ 0 w 2"/>
              <a:gd name="T13" fmla="*/ 0 h 2"/>
              <a:gd name="T14" fmla="*/ 0 w 2"/>
              <a:gd name="T15" fmla="*/ 3175 h 2"/>
              <a:gd name="T16" fmla="*/ 0 w 2"/>
              <a:gd name="T17" fmla="*/ 3175 h 2"/>
              <a:gd name="T18" fmla="*/ 0 w 2"/>
              <a:gd name="T19" fmla="*/ 3175 h 2"/>
              <a:gd name="T20" fmla="*/ 3175 w 2"/>
              <a:gd name="T21" fmla="*/ 3175 h 2"/>
              <a:gd name="T22" fmla="*/ 3175 w 2"/>
              <a:gd name="T23" fmla="*/ 3175 h 2"/>
              <a:gd name="T24" fmla="*/ 3175 w 2"/>
              <a:gd name="T25" fmla="*/ 0 h 2"/>
              <a:gd name="T26" fmla="*/ 3175 w 2"/>
              <a:gd name="T27" fmla="*/ 0 h 2"/>
              <a:gd name="T28" fmla="*/ 3175 w 2"/>
              <a:gd name="T29" fmla="*/ 0 h 2"/>
              <a:gd name="T30" fmla="*/ 0 w 2"/>
              <a:gd name="T31" fmla="*/ 3175 h 2"/>
              <a:gd name="T32" fmla="*/ 3175 w 2"/>
              <a:gd name="T33" fmla="*/ 3175 h 2"/>
              <a:gd name="T34" fmla="*/ 3175 w 2"/>
              <a:gd name="T35" fmla="*/ 0 h 2"/>
              <a:gd name="T36" fmla="*/ 0 w 2"/>
              <a:gd name="T37" fmla="*/ 3175 h 2"/>
              <a:gd name="T38" fmla="*/ 3175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0 w 2"/>
              <a:gd name="T55" fmla="*/ 3175 h 2"/>
              <a:gd name="T56" fmla="*/ 0 w 2"/>
              <a:gd name="T57" fmla="*/ 3175 h 2"/>
              <a:gd name="T58" fmla="*/ 3175 w 2"/>
              <a:gd name="T59" fmla="*/ 3175 h 2"/>
              <a:gd name="T60" fmla="*/ 3175 w 2"/>
              <a:gd name="T61" fmla="*/ 3175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150"/>
          <p:cNvSpPr>
            <a:spLocks/>
          </p:cNvSpPr>
          <p:nvPr/>
        </p:nvSpPr>
        <p:spPr bwMode="auto">
          <a:xfrm>
            <a:off x="684213" y="447675"/>
            <a:ext cx="1587" cy="3175"/>
          </a:xfrm>
          <a:custGeom>
            <a:avLst/>
            <a:gdLst>
              <a:gd name="T0" fmla="*/ 0 w 1587"/>
              <a:gd name="T1" fmla="*/ 3175 h 2"/>
              <a:gd name="T2" fmla="*/ 0 w 1587"/>
              <a:gd name="T3" fmla="*/ 0 h 2"/>
              <a:gd name="T4" fmla="*/ 0 w 1587"/>
              <a:gd name="T5" fmla="*/ 3175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152"/>
          <p:cNvSpPr>
            <a:spLocks/>
          </p:cNvSpPr>
          <p:nvPr/>
        </p:nvSpPr>
        <p:spPr bwMode="auto">
          <a:xfrm>
            <a:off x="684213" y="447675"/>
            <a:ext cx="3175" cy="3175"/>
          </a:xfrm>
          <a:custGeom>
            <a:avLst/>
            <a:gdLst>
              <a:gd name="T0" fmla="*/ 3175 w 2"/>
              <a:gd name="T1" fmla="*/ 0 h 2"/>
              <a:gd name="T2" fmla="*/ 0 w 2"/>
              <a:gd name="T3" fmla="*/ 0 h 2"/>
              <a:gd name="T4" fmla="*/ 0 w 2"/>
              <a:gd name="T5" fmla="*/ 0 h 2"/>
              <a:gd name="T6" fmla="*/ 0 w 2"/>
              <a:gd name="T7" fmla="*/ 0 h 2"/>
              <a:gd name="T8" fmla="*/ 0 w 2"/>
              <a:gd name="T9" fmla="*/ 3175 h 2"/>
              <a:gd name="T10" fmla="*/ 3175 w 2"/>
              <a:gd name="T11" fmla="*/ 3175 h 2"/>
              <a:gd name="T12" fmla="*/ 3175 w 2"/>
              <a:gd name="T13" fmla="*/ 0 h 2"/>
              <a:gd name="T14" fmla="*/ 0 w 2"/>
              <a:gd name="T15" fmla="*/ 0 h 2"/>
              <a:gd name="T16" fmla="*/ 0 w 2"/>
              <a:gd name="T17" fmla="*/ 0 h 2"/>
              <a:gd name="T18" fmla="*/ 0 w 2"/>
              <a:gd name="T19" fmla="*/ 0 h 2"/>
              <a:gd name="T20" fmla="*/ 0 w 2"/>
              <a:gd name="T21" fmla="*/ 3175 h 2"/>
              <a:gd name="T22" fmla="*/ 3175 w 2"/>
              <a:gd name="T23" fmla="*/ 3175 h 2"/>
              <a:gd name="T24" fmla="*/ 3175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154"/>
          <p:cNvSpPr>
            <a:spLocks/>
          </p:cNvSpPr>
          <p:nvPr/>
        </p:nvSpPr>
        <p:spPr bwMode="auto">
          <a:xfrm>
            <a:off x="665163" y="434975"/>
            <a:ext cx="3175" cy="1588"/>
          </a:xfrm>
          <a:custGeom>
            <a:avLst/>
            <a:gdLst>
              <a:gd name="T0" fmla="*/ 3175 w 2"/>
              <a:gd name="T1" fmla="*/ 0 h 1588"/>
              <a:gd name="T2" fmla="*/ 0 w 2"/>
              <a:gd name="T3" fmla="*/ 0 h 1588"/>
              <a:gd name="T4" fmla="*/ 3175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Freeform 1156"/>
          <p:cNvSpPr>
            <a:spLocks/>
          </p:cNvSpPr>
          <p:nvPr/>
        </p:nvSpPr>
        <p:spPr bwMode="auto">
          <a:xfrm>
            <a:off x="665163" y="431800"/>
            <a:ext cx="3175" cy="3175"/>
          </a:xfrm>
          <a:custGeom>
            <a:avLst/>
            <a:gdLst>
              <a:gd name="T0" fmla="*/ 3175 w 2"/>
              <a:gd name="T1" fmla="*/ 3175 h 2"/>
              <a:gd name="T2" fmla="*/ 0 w 2"/>
              <a:gd name="T3" fmla="*/ 0 h 2"/>
              <a:gd name="T4" fmla="*/ 0 w 2"/>
              <a:gd name="T5" fmla="*/ 0 h 2"/>
              <a:gd name="T6" fmla="*/ 0 w 2"/>
              <a:gd name="T7" fmla="*/ 3175 h 2"/>
              <a:gd name="T8" fmla="*/ 3175 w 2"/>
              <a:gd name="T9" fmla="*/ 3175 h 2"/>
              <a:gd name="T10" fmla="*/ 3175 w 2"/>
              <a:gd name="T11" fmla="*/ 3175 h 2"/>
              <a:gd name="T12" fmla="*/ 3175 w 2"/>
              <a:gd name="T13" fmla="*/ 3175 h 2"/>
              <a:gd name="T14" fmla="*/ 0 w 2"/>
              <a:gd name="T15" fmla="*/ 0 h 2"/>
              <a:gd name="T16" fmla="*/ 0 w 2"/>
              <a:gd name="T17" fmla="*/ 0 h 2"/>
              <a:gd name="T18" fmla="*/ 0 w 2"/>
              <a:gd name="T19" fmla="*/ 3175 h 2"/>
              <a:gd name="T20" fmla="*/ 3175 w 2"/>
              <a:gd name="T21" fmla="*/ 3175 h 2"/>
              <a:gd name="T22" fmla="*/ 3175 w 2"/>
              <a:gd name="T23" fmla="*/ 3175 h 2"/>
              <a:gd name="T24" fmla="*/ 3175 w 2"/>
              <a:gd name="T25" fmla="*/ 3175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 name="Freeform 1163"/>
          <p:cNvSpPr>
            <a:spLocks/>
          </p:cNvSpPr>
          <p:nvPr/>
        </p:nvSpPr>
        <p:spPr bwMode="auto">
          <a:xfrm>
            <a:off x="611188" y="415925"/>
            <a:ext cx="6350" cy="3175"/>
          </a:xfrm>
          <a:custGeom>
            <a:avLst/>
            <a:gdLst>
              <a:gd name="T0" fmla="*/ 3175 w 4"/>
              <a:gd name="T1" fmla="*/ 3175 h 2"/>
              <a:gd name="T2" fmla="*/ 3175 w 4"/>
              <a:gd name="T3" fmla="*/ 3175 h 2"/>
              <a:gd name="T4" fmla="*/ 6350 w 4"/>
              <a:gd name="T5" fmla="*/ 3175 h 2"/>
              <a:gd name="T6" fmla="*/ 6350 w 4"/>
              <a:gd name="T7" fmla="*/ 0 h 2"/>
              <a:gd name="T8" fmla="*/ 6350 w 4"/>
              <a:gd name="T9" fmla="*/ 0 h 2"/>
              <a:gd name="T10" fmla="*/ 3175 w 4"/>
              <a:gd name="T11" fmla="*/ 0 h 2"/>
              <a:gd name="T12" fmla="*/ 3175 w 4"/>
              <a:gd name="T13" fmla="*/ 0 h 2"/>
              <a:gd name="T14" fmla="*/ 0 w 4"/>
              <a:gd name="T15" fmla="*/ 3175 h 2"/>
              <a:gd name="T16" fmla="*/ 3175 w 4"/>
              <a:gd name="T17" fmla="*/ 3175 h 2"/>
              <a:gd name="T18" fmla="*/ 3175 w 4"/>
              <a:gd name="T19" fmla="*/ 0 h 2"/>
              <a:gd name="T20" fmla="*/ 6350 w 4"/>
              <a:gd name="T21" fmla="*/ 3175 h 2"/>
              <a:gd name="T22" fmla="*/ 6350 w 4"/>
              <a:gd name="T23" fmla="*/ 0 h 2"/>
              <a:gd name="T24" fmla="*/ 6350 w 4"/>
              <a:gd name="T25" fmla="*/ 0 h 2"/>
              <a:gd name="T26" fmla="*/ 3175 w 4"/>
              <a:gd name="T27" fmla="*/ 0 h 2"/>
              <a:gd name="T28" fmla="*/ 3175 w 4"/>
              <a:gd name="T29" fmla="*/ 0 h 2"/>
              <a:gd name="T30" fmla="*/ 0 w 4"/>
              <a:gd name="T31" fmla="*/ 0 h 2"/>
              <a:gd name="T32" fmla="*/ 3175 w 4"/>
              <a:gd name="T33" fmla="*/ 3175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 name="Freeform 1172"/>
          <p:cNvSpPr>
            <a:spLocks/>
          </p:cNvSpPr>
          <p:nvPr/>
        </p:nvSpPr>
        <p:spPr bwMode="auto">
          <a:xfrm>
            <a:off x="582613" y="476250"/>
            <a:ext cx="3175" cy="3175"/>
          </a:xfrm>
          <a:custGeom>
            <a:avLst/>
            <a:gdLst>
              <a:gd name="T0" fmla="*/ 0 w 2"/>
              <a:gd name="T1" fmla="*/ 3175 h 2"/>
              <a:gd name="T2" fmla="*/ 0 w 2"/>
              <a:gd name="T3" fmla="*/ 3175 h 2"/>
              <a:gd name="T4" fmla="*/ 3175 w 2"/>
              <a:gd name="T5" fmla="*/ 3175 h 2"/>
              <a:gd name="T6" fmla="*/ 0 w 2"/>
              <a:gd name="T7" fmla="*/ 0 h 2"/>
              <a:gd name="T8" fmla="*/ 0 w 2"/>
              <a:gd name="T9" fmla="*/ 0 h 2"/>
              <a:gd name="T10" fmla="*/ 0 w 2"/>
              <a:gd name="T11" fmla="*/ 0 h 2"/>
              <a:gd name="T12" fmla="*/ 0 w 2"/>
              <a:gd name="T13" fmla="*/ 3175 h 2"/>
              <a:gd name="T14" fmla="*/ 0 w 2"/>
              <a:gd name="T15" fmla="*/ 3175 h 2"/>
              <a:gd name="T16" fmla="*/ 0 w 2"/>
              <a:gd name="T17" fmla="*/ 3175 h 2"/>
              <a:gd name="T18" fmla="*/ 0 w 2"/>
              <a:gd name="T19" fmla="*/ 3175 h 2"/>
              <a:gd name="T20" fmla="*/ 0 w 2"/>
              <a:gd name="T21" fmla="*/ 3175 h 2"/>
              <a:gd name="T22" fmla="*/ 0 w 2"/>
              <a:gd name="T23" fmla="*/ 3175 h 2"/>
              <a:gd name="T24" fmla="*/ 0 w 2"/>
              <a:gd name="T25" fmla="*/ 3175 h 2"/>
              <a:gd name="T26" fmla="*/ 0 w 2"/>
              <a:gd name="T27" fmla="*/ 3175 h 2"/>
              <a:gd name="T28" fmla="*/ 0 w 2"/>
              <a:gd name="T29" fmla="*/ 3175 h 2"/>
              <a:gd name="T30" fmla="*/ 0 w 2"/>
              <a:gd name="T31" fmla="*/ 3175 h 2"/>
              <a:gd name="T32" fmla="*/ 0 w 2"/>
              <a:gd name="T33" fmla="*/ 3175 h 2"/>
              <a:gd name="T34" fmla="*/ 0 w 2"/>
              <a:gd name="T35" fmla="*/ 3175 h 2"/>
              <a:gd name="T36" fmla="*/ 0 w 2"/>
              <a:gd name="T37" fmla="*/ 3175 h 2"/>
              <a:gd name="T38" fmla="*/ 0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0 w 2"/>
              <a:gd name="T55" fmla="*/ 3175 h 2"/>
              <a:gd name="T56" fmla="*/ 0 w 2"/>
              <a:gd name="T57" fmla="*/ 3175 h 2"/>
              <a:gd name="T58" fmla="*/ 0 w 2"/>
              <a:gd name="T59" fmla="*/ 3175 h 2"/>
              <a:gd name="T60" fmla="*/ 0 w 2"/>
              <a:gd name="T61" fmla="*/ 3175 h 2"/>
              <a:gd name="T62" fmla="*/ 0 w 2"/>
              <a:gd name="T63" fmla="*/ 3175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 name="Freeform 1177"/>
          <p:cNvSpPr>
            <a:spLocks/>
          </p:cNvSpPr>
          <p:nvPr/>
        </p:nvSpPr>
        <p:spPr bwMode="auto">
          <a:xfrm>
            <a:off x="557213" y="534988"/>
            <a:ext cx="3175" cy="3175"/>
          </a:xfrm>
          <a:custGeom>
            <a:avLst/>
            <a:gdLst>
              <a:gd name="T0" fmla="*/ 0 w 2"/>
              <a:gd name="T1" fmla="*/ 3175 h 2"/>
              <a:gd name="T2" fmla="*/ 3175 w 2"/>
              <a:gd name="T3" fmla="*/ 3175 h 2"/>
              <a:gd name="T4" fmla="*/ 3175 w 2"/>
              <a:gd name="T5" fmla="*/ 3175 h 2"/>
              <a:gd name="T6" fmla="*/ 3175 w 2"/>
              <a:gd name="T7" fmla="*/ 0 h 2"/>
              <a:gd name="T8" fmla="*/ 3175 w 2"/>
              <a:gd name="T9" fmla="*/ 0 h 2"/>
              <a:gd name="T10" fmla="*/ 3175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3175 h 2"/>
              <a:gd name="T40" fmla="*/ 0 w 2"/>
              <a:gd name="T41" fmla="*/ 3175 h 2"/>
              <a:gd name="T42" fmla="*/ 3175 w 2"/>
              <a:gd name="T43" fmla="*/ 3175 h 2"/>
              <a:gd name="T44" fmla="*/ 3175 w 2"/>
              <a:gd name="T45" fmla="*/ 0 h 2"/>
              <a:gd name="T46" fmla="*/ 3175 w 2"/>
              <a:gd name="T47" fmla="*/ 0 h 2"/>
              <a:gd name="T48" fmla="*/ 3175 w 2"/>
              <a:gd name="T49" fmla="*/ 0 h 2"/>
              <a:gd name="T50" fmla="*/ 3175 w 2"/>
              <a:gd name="T51" fmla="*/ 0 h 2"/>
              <a:gd name="T52" fmla="*/ 3175 w 2"/>
              <a:gd name="T53" fmla="*/ 0 h 2"/>
              <a:gd name="T54" fmla="*/ 3175 w 2"/>
              <a:gd name="T55" fmla="*/ 0 h 2"/>
              <a:gd name="T56" fmla="*/ 3175 w 2"/>
              <a:gd name="T57" fmla="*/ 0 h 2"/>
              <a:gd name="T58" fmla="*/ 3175 w 2"/>
              <a:gd name="T59" fmla="*/ 0 h 2"/>
              <a:gd name="T60" fmla="*/ 3175 w 2"/>
              <a:gd name="T61" fmla="*/ 0 h 2"/>
              <a:gd name="T62" fmla="*/ 3175 w 2"/>
              <a:gd name="T63" fmla="*/ 0 h 2"/>
              <a:gd name="T64" fmla="*/ 3175 w 2"/>
              <a:gd name="T65" fmla="*/ 0 h 2"/>
              <a:gd name="T66" fmla="*/ 3175 w 2"/>
              <a:gd name="T67" fmla="*/ 3175 h 2"/>
              <a:gd name="T68" fmla="*/ 3175 w 2"/>
              <a:gd name="T69" fmla="*/ 0 h 2"/>
              <a:gd name="T70" fmla="*/ 3175 w 2"/>
              <a:gd name="T71" fmla="*/ 0 h 2"/>
              <a:gd name="T72" fmla="*/ 0 w 2"/>
              <a:gd name="T73" fmla="*/ 0 h 2"/>
              <a:gd name="T74" fmla="*/ 0 w 2"/>
              <a:gd name="T75" fmla="*/ 0 h 2"/>
              <a:gd name="T76" fmla="*/ 0 w 2"/>
              <a:gd name="T77" fmla="*/ 3175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 name="Freeform 1180"/>
          <p:cNvSpPr>
            <a:spLocks/>
          </p:cNvSpPr>
          <p:nvPr/>
        </p:nvSpPr>
        <p:spPr bwMode="auto">
          <a:xfrm>
            <a:off x="560388" y="530225"/>
            <a:ext cx="3175" cy="4763"/>
          </a:xfrm>
          <a:custGeom>
            <a:avLst/>
            <a:gdLst>
              <a:gd name="T0" fmla="*/ 0 w 2"/>
              <a:gd name="T1" fmla="*/ 4763 h 3"/>
              <a:gd name="T2" fmla="*/ 0 w 2"/>
              <a:gd name="T3" fmla="*/ 4763 h 3"/>
              <a:gd name="T4" fmla="*/ 3175 w 2"/>
              <a:gd name="T5" fmla="*/ 4763 h 3"/>
              <a:gd name="T6" fmla="*/ 3175 w 2"/>
              <a:gd name="T7" fmla="*/ 4763 h 3"/>
              <a:gd name="T8" fmla="*/ 0 w 2"/>
              <a:gd name="T9" fmla="*/ 0 h 3"/>
              <a:gd name="T10" fmla="*/ 0 w 2"/>
              <a:gd name="T11" fmla="*/ 0 h 3"/>
              <a:gd name="T12" fmla="*/ 0 w 2"/>
              <a:gd name="T13" fmla="*/ 0 h 3"/>
              <a:gd name="T14" fmla="*/ 0 w 2"/>
              <a:gd name="T15" fmla="*/ 4763 h 3"/>
              <a:gd name="T16" fmla="*/ 0 w 2"/>
              <a:gd name="T17" fmla="*/ 4763 h 3"/>
              <a:gd name="T18" fmla="*/ 0 w 2"/>
              <a:gd name="T19" fmla="*/ 4763 h 3"/>
              <a:gd name="T20" fmla="*/ 0 w 2"/>
              <a:gd name="T21" fmla="*/ 4763 h 3"/>
              <a:gd name="T22" fmla="*/ 0 w 2"/>
              <a:gd name="T23" fmla="*/ 0 h 3"/>
              <a:gd name="T24" fmla="*/ 0 w 2"/>
              <a:gd name="T25" fmla="*/ 4763 h 3"/>
              <a:gd name="T26" fmla="*/ 0 w 2"/>
              <a:gd name="T27" fmla="*/ 4763 h 3"/>
              <a:gd name="T28" fmla="*/ 0 w 2"/>
              <a:gd name="T29" fmla="*/ 4763 h 3"/>
              <a:gd name="T30" fmla="*/ 0 w 2"/>
              <a:gd name="T31" fmla="*/ 4763 h 3"/>
              <a:gd name="T32" fmla="*/ 0 w 2"/>
              <a:gd name="T33" fmla="*/ 4763 h 3"/>
              <a:gd name="T34" fmla="*/ 0 w 2"/>
              <a:gd name="T35" fmla="*/ 4763 h 3"/>
              <a:gd name="T36" fmla="*/ 0 w 2"/>
              <a:gd name="T37" fmla="*/ 4763 h 3"/>
              <a:gd name="T38" fmla="*/ 0 w 2"/>
              <a:gd name="T39" fmla="*/ 4763 h 3"/>
              <a:gd name="T40" fmla="*/ 0 w 2"/>
              <a:gd name="T41" fmla="*/ 4763 h 3"/>
              <a:gd name="T42" fmla="*/ 0 w 2"/>
              <a:gd name="T43" fmla="*/ 4763 h 3"/>
              <a:gd name="T44" fmla="*/ 0 w 2"/>
              <a:gd name="T45" fmla="*/ 4763 h 3"/>
              <a:gd name="T46" fmla="*/ 0 w 2"/>
              <a:gd name="T47" fmla="*/ 4763 h 3"/>
              <a:gd name="T48" fmla="*/ 0 w 2"/>
              <a:gd name="T49" fmla="*/ 4763 h 3"/>
              <a:gd name="T50" fmla="*/ 0 w 2"/>
              <a:gd name="T51" fmla="*/ 4763 h 3"/>
              <a:gd name="T52" fmla="*/ 0 w 2"/>
              <a:gd name="T53" fmla="*/ 4763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 name="Line 1187"/>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 name="Line 1188"/>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 name="Freeform 1208"/>
          <p:cNvSpPr>
            <a:spLocks/>
          </p:cNvSpPr>
          <p:nvPr/>
        </p:nvSpPr>
        <p:spPr bwMode="auto">
          <a:xfrm>
            <a:off x="595313" y="557213"/>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 name="Freeform 1210"/>
          <p:cNvSpPr>
            <a:spLocks/>
          </p:cNvSpPr>
          <p:nvPr/>
        </p:nvSpPr>
        <p:spPr bwMode="auto">
          <a:xfrm>
            <a:off x="595313" y="557213"/>
            <a:ext cx="3175" cy="3175"/>
          </a:xfrm>
          <a:custGeom>
            <a:avLst/>
            <a:gdLst>
              <a:gd name="T0" fmla="*/ 0 w 2"/>
              <a:gd name="T1" fmla="*/ 3175 h 2"/>
              <a:gd name="T2" fmla="*/ 0 w 2"/>
              <a:gd name="T3" fmla="*/ 3175 h 2"/>
              <a:gd name="T4" fmla="*/ 3175 w 2"/>
              <a:gd name="T5" fmla="*/ 3175 h 2"/>
              <a:gd name="T6" fmla="*/ 3175 w 2"/>
              <a:gd name="T7" fmla="*/ 0 h 2"/>
              <a:gd name="T8" fmla="*/ 3175 w 2"/>
              <a:gd name="T9" fmla="*/ 0 h 2"/>
              <a:gd name="T10" fmla="*/ 0 w 2"/>
              <a:gd name="T11" fmla="*/ 0 h 2"/>
              <a:gd name="T12" fmla="*/ 0 w 2"/>
              <a:gd name="T13" fmla="*/ 0 h 2"/>
              <a:gd name="T14" fmla="*/ 0 w 2"/>
              <a:gd name="T15" fmla="*/ 0 h 2"/>
              <a:gd name="T16" fmla="*/ 0 w 2"/>
              <a:gd name="T17" fmla="*/ 3175 h 2"/>
              <a:gd name="T18" fmla="*/ 0 w 2"/>
              <a:gd name="T19" fmla="*/ 3175 h 2"/>
              <a:gd name="T20" fmla="*/ 3175 w 2"/>
              <a:gd name="T21" fmla="*/ 3175 h 2"/>
              <a:gd name="T22" fmla="*/ 3175 w 2"/>
              <a:gd name="T23" fmla="*/ 0 h 2"/>
              <a:gd name="T24" fmla="*/ 3175 w 2"/>
              <a:gd name="T25" fmla="*/ 0 h 2"/>
              <a:gd name="T26" fmla="*/ 0 w 2"/>
              <a:gd name="T27" fmla="*/ 0 h 2"/>
              <a:gd name="T28" fmla="*/ 0 w 2"/>
              <a:gd name="T29" fmla="*/ 0 h 2"/>
              <a:gd name="T30" fmla="*/ 0 w 2"/>
              <a:gd name="T31" fmla="*/ 0 h 2"/>
              <a:gd name="T32" fmla="*/ 0 w 2"/>
              <a:gd name="T33" fmla="*/ 3175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 name="Freeform 1214"/>
          <p:cNvSpPr>
            <a:spLocks/>
          </p:cNvSpPr>
          <p:nvPr/>
        </p:nvSpPr>
        <p:spPr bwMode="auto">
          <a:xfrm>
            <a:off x="595313" y="557213"/>
            <a:ext cx="3175" cy="3175"/>
          </a:xfrm>
          <a:custGeom>
            <a:avLst/>
            <a:gdLst>
              <a:gd name="T0" fmla="*/ 0 w 2"/>
              <a:gd name="T1" fmla="*/ 3175 h 2"/>
              <a:gd name="T2" fmla="*/ 3175 w 2"/>
              <a:gd name="T3" fmla="*/ 3175 h 2"/>
              <a:gd name="T4" fmla="*/ 0 w 2"/>
              <a:gd name="T5" fmla="*/ 0 h 2"/>
              <a:gd name="T6" fmla="*/ 0 w 2"/>
              <a:gd name="T7" fmla="*/ 3175 h 2"/>
              <a:gd name="T8" fmla="*/ 0 w 2"/>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 name="Rectangle 1215"/>
          <p:cNvSpPr>
            <a:spLocks noChangeArrowheads="1"/>
          </p:cNvSpPr>
          <p:nvPr/>
        </p:nvSpPr>
        <p:spPr bwMode="auto">
          <a:xfrm>
            <a:off x="595313" y="627063"/>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28" name="Freeform 1217"/>
          <p:cNvSpPr>
            <a:spLocks/>
          </p:cNvSpPr>
          <p:nvPr/>
        </p:nvSpPr>
        <p:spPr bwMode="auto">
          <a:xfrm>
            <a:off x="595313" y="6270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 name="Freeform 1219"/>
          <p:cNvSpPr>
            <a:spLocks/>
          </p:cNvSpPr>
          <p:nvPr/>
        </p:nvSpPr>
        <p:spPr bwMode="auto">
          <a:xfrm>
            <a:off x="731838" y="541338"/>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 name="Freeform 1221"/>
          <p:cNvSpPr>
            <a:spLocks/>
          </p:cNvSpPr>
          <p:nvPr/>
        </p:nvSpPr>
        <p:spPr bwMode="auto">
          <a:xfrm>
            <a:off x="731838" y="541338"/>
            <a:ext cx="3175" cy="3175"/>
          </a:xfrm>
          <a:custGeom>
            <a:avLst/>
            <a:gdLst>
              <a:gd name="T0" fmla="*/ 3175 w 2"/>
              <a:gd name="T1" fmla="*/ 0 h 2"/>
              <a:gd name="T2" fmla="*/ 3175 w 2"/>
              <a:gd name="T3" fmla="*/ 0 h 2"/>
              <a:gd name="T4" fmla="*/ 3175 w 2"/>
              <a:gd name="T5" fmla="*/ 0 h 2"/>
              <a:gd name="T6" fmla="*/ 0 w 2"/>
              <a:gd name="T7" fmla="*/ 0 h 2"/>
              <a:gd name="T8" fmla="*/ 0 w 2"/>
              <a:gd name="T9" fmla="*/ 0 h 2"/>
              <a:gd name="T10" fmla="*/ 0 w 2"/>
              <a:gd name="T11" fmla="*/ 3175 h 2"/>
              <a:gd name="T12" fmla="*/ 3175 w 2"/>
              <a:gd name="T13" fmla="*/ 0 h 2"/>
              <a:gd name="T14" fmla="*/ 3175 w 2"/>
              <a:gd name="T15" fmla="*/ 0 h 2"/>
              <a:gd name="T16" fmla="*/ 3175 w 2"/>
              <a:gd name="T17" fmla="*/ 0 h 2"/>
              <a:gd name="T18" fmla="*/ 0 w 2"/>
              <a:gd name="T19" fmla="*/ 0 h 2"/>
              <a:gd name="T20" fmla="*/ 0 w 2"/>
              <a:gd name="T21" fmla="*/ 0 h 2"/>
              <a:gd name="T22" fmla="*/ 0 w 2"/>
              <a:gd name="T23" fmla="*/ 3175 h 2"/>
              <a:gd name="T24" fmla="*/ 3175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 name="Freeform 1234"/>
          <p:cNvSpPr>
            <a:spLocks/>
          </p:cNvSpPr>
          <p:nvPr/>
        </p:nvSpPr>
        <p:spPr bwMode="auto">
          <a:xfrm>
            <a:off x="722313" y="550863"/>
            <a:ext cx="3175" cy="1587"/>
          </a:xfrm>
          <a:custGeom>
            <a:avLst/>
            <a:gdLst>
              <a:gd name="T0" fmla="*/ 0 w 2"/>
              <a:gd name="T1" fmla="*/ 0 h 1587"/>
              <a:gd name="T2" fmla="*/ 0 w 2"/>
              <a:gd name="T3" fmla="*/ 0 h 1587"/>
              <a:gd name="T4" fmla="*/ 3175 w 2"/>
              <a:gd name="T5" fmla="*/ 0 h 1587"/>
              <a:gd name="T6" fmla="*/ 3175 w 2"/>
              <a:gd name="T7" fmla="*/ 0 h 1587"/>
              <a:gd name="T8" fmla="*/ 3175 w 2"/>
              <a:gd name="T9" fmla="*/ 0 h 1587"/>
              <a:gd name="T10" fmla="*/ 3175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3175 w 2"/>
              <a:gd name="T25" fmla="*/ 0 h 1587"/>
              <a:gd name="T26" fmla="*/ 3175 w 2"/>
              <a:gd name="T27" fmla="*/ 0 h 1587"/>
              <a:gd name="T28" fmla="*/ 3175 w 2"/>
              <a:gd name="T29" fmla="*/ 0 h 1587"/>
              <a:gd name="T30" fmla="*/ 0 w 2"/>
              <a:gd name="T31" fmla="*/ 0 h 1587"/>
              <a:gd name="T32" fmla="*/ 0 w 2"/>
              <a:gd name="T33" fmla="*/ 0 h 1587"/>
              <a:gd name="T34" fmla="*/ 3175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 name="Line 1237"/>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 name="Line 1238"/>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 name="Freeform 1240"/>
          <p:cNvSpPr>
            <a:spLocks/>
          </p:cNvSpPr>
          <p:nvPr/>
        </p:nvSpPr>
        <p:spPr bwMode="auto">
          <a:xfrm>
            <a:off x="728663" y="541338"/>
            <a:ext cx="1587" cy="3175"/>
          </a:xfrm>
          <a:custGeom>
            <a:avLst/>
            <a:gdLst>
              <a:gd name="T0" fmla="*/ 0 w 1587"/>
              <a:gd name="T1" fmla="*/ 3175 h 2"/>
              <a:gd name="T2" fmla="*/ 0 w 1587"/>
              <a:gd name="T3" fmla="*/ 3175 h 2"/>
              <a:gd name="T4" fmla="*/ 0 w 1587"/>
              <a:gd name="T5" fmla="*/ 0 h 2"/>
              <a:gd name="T6" fmla="*/ 0 w 1587"/>
              <a:gd name="T7" fmla="*/ 3175 h 2"/>
              <a:gd name="T8" fmla="*/ 0 w 1587"/>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 name="Freeform 1243"/>
          <p:cNvSpPr>
            <a:spLocks/>
          </p:cNvSpPr>
          <p:nvPr/>
        </p:nvSpPr>
        <p:spPr bwMode="auto">
          <a:xfrm>
            <a:off x="728663" y="538163"/>
            <a:ext cx="3175" cy="3175"/>
          </a:xfrm>
          <a:custGeom>
            <a:avLst/>
            <a:gdLst>
              <a:gd name="T0" fmla="*/ 3175 w 2"/>
              <a:gd name="T1" fmla="*/ 3175 h 2"/>
              <a:gd name="T2" fmla="*/ 3175 w 2"/>
              <a:gd name="T3" fmla="*/ 3175 h 2"/>
              <a:gd name="T4" fmla="*/ 3175 w 2"/>
              <a:gd name="T5" fmla="*/ 3175 h 2"/>
              <a:gd name="T6" fmla="*/ 3175 w 2"/>
              <a:gd name="T7" fmla="*/ 3175 h 2"/>
              <a:gd name="T8" fmla="*/ 0 w 2"/>
              <a:gd name="T9" fmla="*/ 3175 h 2"/>
              <a:gd name="T10" fmla="*/ 0 w 2"/>
              <a:gd name="T11" fmla="*/ 3175 h 2"/>
              <a:gd name="T12" fmla="*/ 3175 w 2"/>
              <a:gd name="T13" fmla="*/ 3175 h 2"/>
              <a:gd name="T14" fmla="*/ 0 w 2"/>
              <a:gd name="T15" fmla="*/ 3175 h 2"/>
              <a:gd name="T16" fmla="*/ 0 w 2"/>
              <a:gd name="T17" fmla="*/ 3175 h 2"/>
              <a:gd name="T18" fmla="*/ 0 w 2"/>
              <a:gd name="T19" fmla="*/ 3175 h 2"/>
              <a:gd name="T20" fmla="*/ 0 w 2"/>
              <a:gd name="T21" fmla="*/ 3175 h 2"/>
              <a:gd name="T22" fmla="*/ 0 w 2"/>
              <a:gd name="T23" fmla="*/ 3175 h 2"/>
              <a:gd name="T24" fmla="*/ 0 w 2"/>
              <a:gd name="T25" fmla="*/ 3175 h 2"/>
              <a:gd name="T26" fmla="*/ 0 w 2"/>
              <a:gd name="T27" fmla="*/ 3175 h 2"/>
              <a:gd name="T28" fmla="*/ 0 w 2"/>
              <a:gd name="T29" fmla="*/ 3175 h 2"/>
              <a:gd name="T30" fmla="*/ 0 w 2"/>
              <a:gd name="T31" fmla="*/ 3175 h 2"/>
              <a:gd name="T32" fmla="*/ 0 w 2"/>
              <a:gd name="T33" fmla="*/ 3175 h 2"/>
              <a:gd name="T34" fmla="*/ 0 w 2"/>
              <a:gd name="T35" fmla="*/ 3175 h 2"/>
              <a:gd name="T36" fmla="*/ 0 w 2"/>
              <a:gd name="T37" fmla="*/ 3175 h 2"/>
              <a:gd name="T38" fmla="*/ 3175 w 2"/>
              <a:gd name="T39" fmla="*/ 3175 h 2"/>
              <a:gd name="T40" fmla="*/ 3175 w 2"/>
              <a:gd name="T41" fmla="*/ 3175 h 2"/>
              <a:gd name="T42" fmla="*/ 3175 w 2"/>
              <a:gd name="T43" fmla="*/ 3175 h 2"/>
              <a:gd name="T44" fmla="*/ 3175 w 2"/>
              <a:gd name="T45" fmla="*/ 3175 h 2"/>
              <a:gd name="T46" fmla="*/ 3175 w 2"/>
              <a:gd name="T47" fmla="*/ 3175 h 2"/>
              <a:gd name="T48" fmla="*/ 0 w 2"/>
              <a:gd name="T49" fmla="*/ 0 h 2"/>
              <a:gd name="T50" fmla="*/ 0 w 2"/>
              <a:gd name="T51" fmla="*/ 3175 h 2"/>
              <a:gd name="T52" fmla="*/ 0 w 2"/>
              <a:gd name="T53" fmla="*/ 3175 h 2"/>
              <a:gd name="T54" fmla="*/ 0 w 2"/>
              <a:gd name="T55" fmla="*/ 3175 h 2"/>
              <a:gd name="T56" fmla="*/ 3175 w 2"/>
              <a:gd name="T57" fmla="*/ 3175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 name="Freeform 1246"/>
          <p:cNvSpPr>
            <a:spLocks/>
          </p:cNvSpPr>
          <p:nvPr/>
        </p:nvSpPr>
        <p:spPr bwMode="auto">
          <a:xfrm>
            <a:off x="725488" y="547688"/>
            <a:ext cx="3175" cy="3175"/>
          </a:xfrm>
          <a:custGeom>
            <a:avLst/>
            <a:gdLst>
              <a:gd name="T0" fmla="*/ 0 w 2"/>
              <a:gd name="T1" fmla="*/ 3175 h 2"/>
              <a:gd name="T2" fmla="*/ 0 w 2"/>
              <a:gd name="T3" fmla="*/ 3175 h 2"/>
              <a:gd name="T4" fmla="*/ 3175 w 2"/>
              <a:gd name="T5" fmla="*/ 0 h 2"/>
              <a:gd name="T6" fmla="*/ 3175 w 2"/>
              <a:gd name="T7" fmla="*/ 0 h 2"/>
              <a:gd name="T8" fmla="*/ 0 w 2"/>
              <a:gd name="T9" fmla="*/ 0 h 2"/>
              <a:gd name="T10" fmla="*/ 0 w 2"/>
              <a:gd name="T11" fmla="*/ 0 h 2"/>
              <a:gd name="T12" fmla="*/ 0 w 2"/>
              <a:gd name="T13" fmla="*/ 3175 h 2"/>
              <a:gd name="T14" fmla="*/ 0 w 2"/>
              <a:gd name="T15" fmla="*/ 3175 h 2"/>
              <a:gd name="T16" fmla="*/ 3175 w 2"/>
              <a:gd name="T17" fmla="*/ 0 h 2"/>
              <a:gd name="T18" fmla="*/ 3175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3175 h 2"/>
              <a:gd name="T48" fmla="*/ 0 w 2"/>
              <a:gd name="T49" fmla="*/ 3175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 name="Freeform 1250"/>
          <p:cNvSpPr>
            <a:spLocks/>
          </p:cNvSpPr>
          <p:nvPr/>
        </p:nvSpPr>
        <p:spPr bwMode="auto">
          <a:xfrm>
            <a:off x="731838" y="530225"/>
            <a:ext cx="3175" cy="1588"/>
          </a:xfrm>
          <a:custGeom>
            <a:avLst/>
            <a:gdLst>
              <a:gd name="T0" fmla="*/ 3175 w 2"/>
              <a:gd name="T1" fmla="*/ 0 h 1588"/>
              <a:gd name="T2" fmla="*/ 0 w 2"/>
              <a:gd name="T3" fmla="*/ 0 h 1588"/>
              <a:gd name="T4" fmla="*/ 3175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8" name="Freeform 1252"/>
          <p:cNvSpPr>
            <a:spLocks/>
          </p:cNvSpPr>
          <p:nvPr/>
        </p:nvSpPr>
        <p:spPr bwMode="auto">
          <a:xfrm>
            <a:off x="731838" y="527050"/>
            <a:ext cx="3175" cy="7938"/>
          </a:xfrm>
          <a:custGeom>
            <a:avLst/>
            <a:gdLst>
              <a:gd name="T0" fmla="*/ 3175 w 2"/>
              <a:gd name="T1" fmla="*/ 3175 h 5"/>
              <a:gd name="T2" fmla="*/ 3175 w 2"/>
              <a:gd name="T3" fmla="*/ 3175 h 5"/>
              <a:gd name="T4" fmla="*/ 0 w 2"/>
              <a:gd name="T5" fmla="*/ 0 h 5"/>
              <a:gd name="T6" fmla="*/ 0 w 2"/>
              <a:gd name="T7" fmla="*/ 3175 h 5"/>
              <a:gd name="T8" fmla="*/ 0 w 2"/>
              <a:gd name="T9" fmla="*/ 3175 h 5"/>
              <a:gd name="T10" fmla="*/ 3175 w 2"/>
              <a:gd name="T11" fmla="*/ 7938 h 5"/>
              <a:gd name="T12" fmla="*/ 3175 w 2"/>
              <a:gd name="T13" fmla="*/ 3175 h 5"/>
              <a:gd name="T14" fmla="*/ 3175 w 2"/>
              <a:gd name="T15" fmla="*/ 3175 h 5"/>
              <a:gd name="T16" fmla="*/ 0 w 2"/>
              <a:gd name="T17" fmla="*/ 0 h 5"/>
              <a:gd name="T18" fmla="*/ 0 w 2"/>
              <a:gd name="T19" fmla="*/ 3175 h 5"/>
              <a:gd name="T20" fmla="*/ 0 w 2"/>
              <a:gd name="T21" fmla="*/ 3175 h 5"/>
              <a:gd name="T22" fmla="*/ 3175 w 2"/>
              <a:gd name="T23" fmla="*/ 7938 h 5"/>
              <a:gd name="T24" fmla="*/ 3175 w 2"/>
              <a:gd name="T25" fmla="*/ 3175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9" name="Freeform 1255"/>
          <p:cNvSpPr>
            <a:spLocks/>
          </p:cNvSpPr>
          <p:nvPr/>
        </p:nvSpPr>
        <p:spPr bwMode="auto">
          <a:xfrm>
            <a:off x="712788" y="550863"/>
            <a:ext cx="3175" cy="1587"/>
          </a:xfrm>
          <a:custGeom>
            <a:avLst/>
            <a:gdLst>
              <a:gd name="T0" fmla="*/ 0 w 2"/>
              <a:gd name="T1" fmla="*/ 0 h 1587"/>
              <a:gd name="T2" fmla="*/ 3175 w 2"/>
              <a:gd name="T3" fmla="*/ 0 h 1587"/>
              <a:gd name="T4" fmla="*/ 3175 w 2"/>
              <a:gd name="T5" fmla="*/ 0 h 1587"/>
              <a:gd name="T6" fmla="*/ 3175 w 2"/>
              <a:gd name="T7" fmla="*/ 0 h 1587"/>
              <a:gd name="T8" fmla="*/ 3175 w 2"/>
              <a:gd name="T9" fmla="*/ 0 h 1587"/>
              <a:gd name="T10" fmla="*/ 0 w 2"/>
              <a:gd name="T11" fmla="*/ 0 h 1587"/>
              <a:gd name="T12" fmla="*/ 0 w 2"/>
              <a:gd name="T13" fmla="*/ 0 h 1587"/>
              <a:gd name="T14" fmla="*/ 0 w 2"/>
              <a:gd name="T15" fmla="*/ 0 h 1587"/>
              <a:gd name="T16" fmla="*/ 0 w 2"/>
              <a:gd name="T17" fmla="*/ 0 h 1587"/>
              <a:gd name="T18" fmla="*/ 3175 w 2"/>
              <a:gd name="T19" fmla="*/ 0 h 1587"/>
              <a:gd name="T20" fmla="*/ 3175 w 2"/>
              <a:gd name="T21" fmla="*/ 0 h 1587"/>
              <a:gd name="T22" fmla="*/ 3175 w 2"/>
              <a:gd name="T23" fmla="*/ 0 h 1587"/>
              <a:gd name="T24" fmla="*/ 3175 w 2"/>
              <a:gd name="T25" fmla="*/ 0 h 1587"/>
              <a:gd name="T26" fmla="*/ 3175 w 2"/>
              <a:gd name="T27" fmla="*/ 0 h 1587"/>
              <a:gd name="T28" fmla="*/ 3175 w 2"/>
              <a:gd name="T29" fmla="*/ 0 h 1587"/>
              <a:gd name="T30" fmla="*/ 3175 w 2"/>
              <a:gd name="T31" fmla="*/ 0 h 1587"/>
              <a:gd name="T32" fmla="*/ 3175 w 2"/>
              <a:gd name="T33" fmla="*/ 0 h 1587"/>
              <a:gd name="T34" fmla="*/ 3175 w 2"/>
              <a:gd name="T35" fmla="*/ 0 h 1587"/>
              <a:gd name="T36" fmla="*/ 3175 w 2"/>
              <a:gd name="T37" fmla="*/ 0 h 1587"/>
              <a:gd name="T38" fmla="*/ 3175 w 2"/>
              <a:gd name="T39" fmla="*/ 0 h 1587"/>
              <a:gd name="T40" fmla="*/ 3175 w 2"/>
              <a:gd name="T41" fmla="*/ 0 h 1587"/>
              <a:gd name="T42" fmla="*/ 3175 w 2"/>
              <a:gd name="T43" fmla="*/ 0 h 1587"/>
              <a:gd name="T44" fmla="*/ 3175 w 2"/>
              <a:gd name="T45" fmla="*/ 0 h 1587"/>
              <a:gd name="T46" fmla="*/ 3175 w 2"/>
              <a:gd name="T47" fmla="*/ 0 h 1587"/>
              <a:gd name="T48" fmla="*/ 3175 w 2"/>
              <a:gd name="T49" fmla="*/ 0 h 1587"/>
              <a:gd name="T50" fmla="*/ 3175 w 2"/>
              <a:gd name="T51" fmla="*/ 0 h 1587"/>
              <a:gd name="T52" fmla="*/ 3175 w 2"/>
              <a:gd name="T53" fmla="*/ 0 h 1587"/>
              <a:gd name="T54" fmla="*/ 3175 w 2"/>
              <a:gd name="T55" fmla="*/ 0 h 1587"/>
              <a:gd name="T56" fmla="*/ 3175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 name="Rectangle 1256"/>
          <p:cNvSpPr>
            <a:spLocks noChangeArrowheads="1"/>
          </p:cNvSpPr>
          <p:nvPr/>
        </p:nvSpPr>
        <p:spPr bwMode="auto">
          <a:xfrm>
            <a:off x="722313" y="550863"/>
            <a:ext cx="1587"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41" name="Freeform 1258"/>
          <p:cNvSpPr>
            <a:spLocks/>
          </p:cNvSpPr>
          <p:nvPr/>
        </p:nvSpPr>
        <p:spPr bwMode="auto">
          <a:xfrm>
            <a:off x="722313" y="5508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2" name="Freeform 1266"/>
          <p:cNvSpPr>
            <a:spLocks/>
          </p:cNvSpPr>
          <p:nvPr/>
        </p:nvSpPr>
        <p:spPr bwMode="auto">
          <a:xfrm>
            <a:off x="728663" y="534988"/>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3" name="Freeform 1269"/>
          <p:cNvSpPr>
            <a:spLocks/>
          </p:cNvSpPr>
          <p:nvPr/>
        </p:nvSpPr>
        <p:spPr bwMode="auto">
          <a:xfrm>
            <a:off x="728663" y="530225"/>
            <a:ext cx="3175" cy="4763"/>
          </a:xfrm>
          <a:custGeom>
            <a:avLst/>
            <a:gdLst>
              <a:gd name="T0" fmla="*/ 0 w 2"/>
              <a:gd name="T1" fmla="*/ 4763 h 3"/>
              <a:gd name="T2" fmla="*/ 3175 w 2"/>
              <a:gd name="T3" fmla="*/ 0 h 3"/>
              <a:gd name="T4" fmla="*/ 3175 w 2"/>
              <a:gd name="T5" fmla="*/ 0 h 3"/>
              <a:gd name="T6" fmla="*/ 3175 w 2"/>
              <a:gd name="T7" fmla="*/ 0 h 3"/>
              <a:gd name="T8" fmla="*/ 3175 w 2"/>
              <a:gd name="T9" fmla="*/ 0 h 3"/>
              <a:gd name="T10" fmla="*/ 0 w 2"/>
              <a:gd name="T11" fmla="*/ 0 h 3"/>
              <a:gd name="T12" fmla="*/ 0 w 2"/>
              <a:gd name="T13" fmla="*/ 0 h 3"/>
              <a:gd name="T14" fmla="*/ 0 w 2"/>
              <a:gd name="T15" fmla="*/ 4763 h 3"/>
              <a:gd name="T16" fmla="*/ 0 w 2"/>
              <a:gd name="T17" fmla="*/ 4763 h 3"/>
              <a:gd name="T18" fmla="*/ 3175 w 2"/>
              <a:gd name="T19" fmla="*/ 0 h 3"/>
              <a:gd name="T20" fmla="*/ 3175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4763 h 3"/>
              <a:gd name="T40" fmla="*/ 0 w 2"/>
              <a:gd name="T41" fmla="*/ 4763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4" name="Line 1270"/>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5" name="Line 1271"/>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 name="Rectangle 1272"/>
          <p:cNvSpPr>
            <a:spLocks noChangeArrowheads="1"/>
          </p:cNvSpPr>
          <p:nvPr/>
        </p:nvSpPr>
        <p:spPr bwMode="auto">
          <a:xfrm>
            <a:off x="728663" y="530225"/>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47" name="Rectangle 1273"/>
          <p:cNvSpPr>
            <a:spLocks noChangeArrowheads="1"/>
          </p:cNvSpPr>
          <p:nvPr/>
        </p:nvSpPr>
        <p:spPr bwMode="auto">
          <a:xfrm>
            <a:off x="728663" y="530225"/>
            <a:ext cx="1587"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48" name="Line 1274"/>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9" name="Line 1275"/>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0" name="Freeform 1277"/>
          <p:cNvSpPr>
            <a:spLocks/>
          </p:cNvSpPr>
          <p:nvPr/>
        </p:nvSpPr>
        <p:spPr bwMode="auto">
          <a:xfrm>
            <a:off x="728663" y="523875"/>
            <a:ext cx="1587" cy="3175"/>
          </a:xfrm>
          <a:custGeom>
            <a:avLst/>
            <a:gdLst>
              <a:gd name="T0" fmla="*/ 0 w 1587"/>
              <a:gd name="T1" fmla="*/ 3175 h 2"/>
              <a:gd name="T2" fmla="*/ 0 w 1587"/>
              <a:gd name="T3" fmla="*/ 3175 h 2"/>
              <a:gd name="T4" fmla="*/ 0 w 1587"/>
              <a:gd name="T5" fmla="*/ 0 h 2"/>
              <a:gd name="T6" fmla="*/ 0 w 1587"/>
              <a:gd name="T7" fmla="*/ 3175 h 2"/>
              <a:gd name="T8" fmla="*/ 0 w 1587"/>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 name="Freeform 1287"/>
          <p:cNvSpPr>
            <a:spLocks/>
          </p:cNvSpPr>
          <p:nvPr/>
        </p:nvSpPr>
        <p:spPr bwMode="auto">
          <a:xfrm>
            <a:off x="719138" y="514350"/>
            <a:ext cx="3175" cy="3175"/>
          </a:xfrm>
          <a:custGeom>
            <a:avLst/>
            <a:gdLst>
              <a:gd name="T0" fmla="*/ 0 w 2"/>
              <a:gd name="T1" fmla="*/ 0 h 2"/>
              <a:gd name="T2" fmla="*/ 0 w 2"/>
              <a:gd name="T3" fmla="*/ 3175 h 2"/>
              <a:gd name="T4" fmla="*/ 3175 w 2"/>
              <a:gd name="T5" fmla="*/ 3175 h 2"/>
              <a:gd name="T6" fmla="*/ 3175 w 2"/>
              <a:gd name="T7" fmla="*/ 3175 h 2"/>
              <a:gd name="T8" fmla="*/ 3175 w 2"/>
              <a:gd name="T9" fmla="*/ 3175 h 2"/>
              <a:gd name="T10" fmla="*/ 3175 w 2"/>
              <a:gd name="T11" fmla="*/ 0 h 2"/>
              <a:gd name="T12" fmla="*/ 0 w 2"/>
              <a:gd name="T13" fmla="*/ 0 h 2"/>
              <a:gd name="T14" fmla="*/ 0 w 2"/>
              <a:gd name="T15" fmla="*/ 0 h 2"/>
              <a:gd name="T16" fmla="*/ 0 w 2"/>
              <a:gd name="T17" fmla="*/ 3175 h 2"/>
              <a:gd name="T18" fmla="*/ 0 w 2"/>
              <a:gd name="T19" fmla="*/ 3175 h 2"/>
              <a:gd name="T20" fmla="*/ 0 w 2"/>
              <a:gd name="T21" fmla="*/ 3175 h 2"/>
              <a:gd name="T22" fmla="*/ 0 w 2"/>
              <a:gd name="T23" fmla="*/ 3175 h 2"/>
              <a:gd name="T24" fmla="*/ 3175 w 2"/>
              <a:gd name="T25" fmla="*/ 3175 h 2"/>
              <a:gd name="T26" fmla="*/ 3175 w 2"/>
              <a:gd name="T27" fmla="*/ 3175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2" name="Freeform 1290"/>
          <p:cNvSpPr>
            <a:spLocks/>
          </p:cNvSpPr>
          <p:nvPr/>
        </p:nvSpPr>
        <p:spPr bwMode="auto">
          <a:xfrm>
            <a:off x="719138" y="517525"/>
            <a:ext cx="3175" cy="3175"/>
          </a:xfrm>
          <a:custGeom>
            <a:avLst/>
            <a:gdLst>
              <a:gd name="T0" fmla="*/ 0 w 2"/>
              <a:gd name="T1" fmla="*/ 3175 h 2"/>
              <a:gd name="T2" fmla="*/ 0 w 2"/>
              <a:gd name="T3" fmla="*/ 3175 h 2"/>
              <a:gd name="T4" fmla="*/ 3175 w 2"/>
              <a:gd name="T5" fmla="*/ 3175 h 2"/>
              <a:gd name="T6" fmla="*/ 3175 w 2"/>
              <a:gd name="T7" fmla="*/ 3175 h 2"/>
              <a:gd name="T8" fmla="*/ 3175 w 2"/>
              <a:gd name="T9" fmla="*/ 3175 h 2"/>
              <a:gd name="T10" fmla="*/ 3175 w 2"/>
              <a:gd name="T11" fmla="*/ 0 h 2"/>
              <a:gd name="T12" fmla="*/ 0 w 2"/>
              <a:gd name="T13" fmla="*/ 0 h 2"/>
              <a:gd name="T14" fmla="*/ 0 w 2"/>
              <a:gd name="T15" fmla="*/ 0 h 2"/>
              <a:gd name="T16" fmla="*/ 0 w 2"/>
              <a:gd name="T17" fmla="*/ 0 h 2"/>
              <a:gd name="T18" fmla="*/ 0 w 2"/>
              <a:gd name="T19" fmla="*/ 0 h 2"/>
              <a:gd name="T20" fmla="*/ 3175 w 2"/>
              <a:gd name="T21" fmla="*/ 0 h 2"/>
              <a:gd name="T22" fmla="*/ 0 w 2"/>
              <a:gd name="T23" fmla="*/ 0 h 2"/>
              <a:gd name="T24" fmla="*/ 0 w 2"/>
              <a:gd name="T25" fmla="*/ 0 h 2"/>
              <a:gd name="T26" fmla="*/ 0 w 2"/>
              <a:gd name="T27" fmla="*/ 0 h 2"/>
              <a:gd name="T28" fmla="*/ 0 w 2"/>
              <a:gd name="T29" fmla="*/ 0 h 2"/>
              <a:gd name="T30" fmla="*/ 0 w 2"/>
              <a:gd name="T31" fmla="*/ 3175 h 2"/>
              <a:gd name="T32" fmla="*/ 0 w 2"/>
              <a:gd name="T33" fmla="*/ 3175 h 2"/>
              <a:gd name="T34" fmla="*/ 0 w 2"/>
              <a:gd name="T35" fmla="*/ 3175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3175 h 2"/>
              <a:gd name="T50" fmla="*/ 3175 w 2"/>
              <a:gd name="T51" fmla="*/ 3175 h 2"/>
              <a:gd name="T52" fmla="*/ 3175 w 2"/>
              <a:gd name="T53" fmla="*/ 0 h 2"/>
              <a:gd name="T54" fmla="*/ 3175 w 2"/>
              <a:gd name="T55" fmla="*/ 0 h 2"/>
              <a:gd name="T56" fmla="*/ 0 w 2"/>
              <a:gd name="T57" fmla="*/ 0 h 2"/>
              <a:gd name="T58" fmla="*/ 0 w 2"/>
              <a:gd name="T59" fmla="*/ 0 h 2"/>
              <a:gd name="T60" fmla="*/ 0 w 2"/>
              <a:gd name="T61" fmla="*/ 3175 h 2"/>
              <a:gd name="T62" fmla="*/ 0 w 2"/>
              <a:gd name="T63" fmla="*/ 3175 h 2"/>
              <a:gd name="T64" fmla="*/ 3175 w 2"/>
              <a:gd name="T65" fmla="*/ 3175 h 2"/>
              <a:gd name="T66" fmla="*/ 3175 w 2"/>
              <a:gd name="T67" fmla="*/ 3175 h 2"/>
              <a:gd name="T68" fmla="*/ 0 w 2"/>
              <a:gd name="T69" fmla="*/ 3175 h 2"/>
              <a:gd name="T70" fmla="*/ 0 w 2"/>
              <a:gd name="T71" fmla="*/ 3175 h 2"/>
              <a:gd name="T72" fmla="*/ 0 w 2"/>
              <a:gd name="T73" fmla="*/ 3175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 name="Rectangle 1335"/>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4" name="Rectangle 1336"/>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5" name="Rectangle 1337"/>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6" name="Rectangle 1340"/>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7" name="Rectangle 1341"/>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8" name="Rectangle 1342"/>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9" name="Rectangle 1343"/>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0" name="Rectangle 1344"/>
          <p:cNvSpPr>
            <a:spLocks noChangeArrowheads="1"/>
          </p:cNvSpPr>
          <p:nvPr/>
        </p:nvSpPr>
        <p:spPr bwMode="auto">
          <a:xfrm>
            <a:off x="465138" y="485775"/>
            <a:ext cx="1587"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1" name="Rectangle 60"/>
          <p:cNvSpPr>
            <a:spLocks noChangeArrowheads="1"/>
          </p:cNvSpPr>
          <p:nvPr/>
        </p:nvSpPr>
        <p:spPr bwMode="auto">
          <a:xfrm>
            <a:off x="0" y="2828925"/>
            <a:ext cx="9144000" cy="176213"/>
          </a:xfrm>
          <a:prstGeom prst="rect">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115888" indent="-115888">
              <a:spcBef>
                <a:spcPct val="50000"/>
              </a:spcBef>
              <a:buFontTx/>
              <a:buChar char="•"/>
            </a:pPr>
            <a:endParaRPr lang="en-US" sz="1300" b="0">
              <a:solidFill>
                <a:schemeClr val="bg1"/>
              </a:solidFill>
            </a:endParaRPr>
          </a:p>
        </p:txBody>
      </p:sp>
      <p:pic>
        <p:nvPicPr>
          <p:cNvPr id="62" name="Picture 6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15150" y="6311900"/>
            <a:ext cx="1982788"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0" name="Title 329"/>
          <p:cNvSpPr>
            <a:spLocks noGrp="1"/>
          </p:cNvSpPr>
          <p:nvPr>
            <p:ph type="title"/>
          </p:nvPr>
        </p:nvSpPr>
        <p:spPr>
          <a:xfrm>
            <a:off x="865910" y="1306550"/>
            <a:ext cx="7296726" cy="1450437"/>
          </a:xfrm>
        </p:spPr>
        <p:txBody>
          <a:bodyPr lIns="0" tIns="0" rIns="0" bIns="0" anchor="b">
            <a:normAutofit/>
          </a:bodyPr>
          <a:lstStyle>
            <a:lvl1pPr>
              <a:defRPr sz="3800" b="1" cap="none" baseline="0">
                <a:solidFill>
                  <a:schemeClr val="bg2"/>
                </a:solidFill>
              </a:defRPr>
            </a:lvl1pPr>
          </a:lstStyle>
          <a:p>
            <a:r>
              <a:rPr lang="en-US" smtClean="0"/>
              <a:t>Click to edit Master title style</a:t>
            </a:r>
            <a:endParaRPr lang="en-US" dirty="0"/>
          </a:p>
        </p:txBody>
      </p:sp>
      <p:sp>
        <p:nvSpPr>
          <p:cNvPr id="332" name="Text Placeholder 331"/>
          <p:cNvSpPr>
            <a:spLocks noGrp="1"/>
          </p:cNvSpPr>
          <p:nvPr>
            <p:ph type="body" sz="quarter" idx="13"/>
          </p:nvPr>
        </p:nvSpPr>
        <p:spPr>
          <a:xfrm>
            <a:off x="851104" y="3074088"/>
            <a:ext cx="7328771" cy="2397495"/>
          </a:xfrm>
        </p:spPr>
        <p:txBody>
          <a:bodyPr lIns="0" tIns="0" rIns="0" bIns="0">
            <a:normAutofit/>
          </a:bodyPr>
          <a:lstStyle>
            <a:lvl1pPr>
              <a:lnSpc>
                <a:spcPct val="100000"/>
              </a:lnSpc>
              <a:defRPr sz="3000" b="0" i="0" cap="none" baseline="0">
                <a:solidFill>
                  <a:schemeClr val="tx1"/>
                </a:solidFill>
                <a:latin typeface="+mn-lt"/>
                <a:cs typeface="Andes ExtraLight"/>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smtClean="0"/>
              <a:t>Click to edit Master text styles</a:t>
            </a:r>
          </a:p>
        </p:txBody>
      </p:sp>
    </p:spTree>
    <p:extLst>
      <p:ext uri="{BB962C8B-B14F-4D97-AF65-F5344CB8AC3E}">
        <p14:creationId xmlns:p14="http://schemas.microsoft.com/office/powerpoint/2010/main" val="368010793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Blue Geometric Divider">
    <p:spTree>
      <p:nvGrpSpPr>
        <p:cNvPr id="1" name=""/>
        <p:cNvGrpSpPr/>
        <p:nvPr/>
      </p:nvGrpSpPr>
      <p:grpSpPr>
        <a:xfrm>
          <a:off x="0" y="0"/>
          <a:ext cx="0" cy="0"/>
          <a:chOff x="0" y="0"/>
          <a:chExt cx="0" cy="0"/>
        </a:xfrm>
      </p:grpSpPr>
      <p:sp>
        <p:nvSpPr>
          <p:cNvPr id="4" name="Rectangle 3"/>
          <p:cNvSpPr>
            <a:spLocks noChangeArrowheads="1"/>
          </p:cNvSpPr>
          <p:nvPr/>
        </p:nvSpPr>
        <p:spPr bwMode="auto">
          <a:xfrm>
            <a:off x="0" y="0"/>
            <a:ext cx="9144000" cy="6858000"/>
          </a:xfrm>
          <a:prstGeom prst="rect">
            <a:avLst/>
          </a:prstGeom>
          <a:solidFill>
            <a:srgbClr val="139AF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115888" indent="-115888">
              <a:spcBef>
                <a:spcPct val="50000"/>
              </a:spcBef>
              <a:buFontTx/>
              <a:buChar char="•"/>
            </a:pPr>
            <a:endParaRPr lang="en-US" sz="1300" b="0"/>
          </a:p>
        </p:txBody>
      </p:sp>
      <p:sp>
        <p:nvSpPr>
          <p:cNvPr id="5" name="Line 1086"/>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Line 1087"/>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Rectangle 1088"/>
          <p:cNvSpPr>
            <a:spLocks noChangeArrowheads="1"/>
          </p:cNvSpPr>
          <p:nvPr/>
        </p:nvSpPr>
        <p:spPr bwMode="auto">
          <a:xfrm>
            <a:off x="484188" y="617538"/>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8" name="Rectangle 1089"/>
          <p:cNvSpPr>
            <a:spLocks noChangeArrowheads="1"/>
          </p:cNvSpPr>
          <p:nvPr/>
        </p:nvSpPr>
        <p:spPr bwMode="auto">
          <a:xfrm>
            <a:off x="484188" y="61753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9" name="Freeform 1098"/>
          <p:cNvSpPr>
            <a:spLocks/>
          </p:cNvSpPr>
          <p:nvPr/>
        </p:nvSpPr>
        <p:spPr bwMode="auto">
          <a:xfrm>
            <a:off x="487363" y="617538"/>
            <a:ext cx="3175" cy="1587"/>
          </a:xfrm>
          <a:custGeom>
            <a:avLst/>
            <a:gdLst>
              <a:gd name="T0" fmla="*/ 0 w 2"/>
              <a:gd name="T1" fmla="*/ 0 h 1587"/>
              <a:gd name="T2" fmla="*/ 3175 w 2"/>
              <a:gd name="T3" fmla="*/ 0 h 1587"/>
              <a:gd name="T4" fmla="*/ 3175 w 2"/>
              <a:gd name="T5" fmla="*/ 0 h 1587"/>
              <a:gd name="T6" fmla="*/ 3175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3175 w 2"/>
              <a:gd name="T35" fmla="*/ 0 h 1587"/>
              <a:gd name="T36" fmla="*/ 3175 w 2"/>
              <a:gd name="T37" fmla="*/ 0 h 1587"/>
              <a:gd name="T38" fmla="*/ 3175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1115"/>
          <p:cNvSpPr>
            <a:spLocks/>
          </p:cNvSpPr>
          <p:nvPr/>
        </p:nvSpPr>
        <p:spPr bwMode="auto">
          <a:xfrm>
            <a:off x="458788" y="473075"/>
            <a:ext cx="3175" cy="3175"/>
          </a:xfrm>
          <a:custGeom>
            <a:avLst/>
            <a:gdLst>
              <a:gd name="T0" fmla="*/ 0 w 2"/>
              <a:gd name="T1" fmla="*/ 3175 h 2"/>
              <a:gd name="T2" fmla="*/ 0 w 2"/>
              <a:gd name="T3" fmla="*/ 3175 h 2"/>
              <a:gd name="T4" fmla="*/ 0 w 2"/>
              <a:gd name="T5" fmla="*/ 3175 h 2"/>
              <a:gd name="T6" fmla="*/ 0 w 2"/>
              <a:gd name="T7" fmla="*/ 3175 h 2"/>
              <a:gd name="T8" fmla="*/ 0 w 2"/>
              <a:gd name="T9" fmla="*/ 3175 h 2"/>
              <a:gd name="T10" fmla="*/ 0 w 2"/>
              <a:gd name="T11" fmla="*/ 3175 h 2"/>
              <a:gd name="T12" fmla="*/ 3175 w 2"/>
              <a:gd name="T13" fmla="*/ 3175 h 2"/>
              <a:gd name="T14" fmla="*/ 3175 w 2"/>
              <a:gd name="T15" fmla="*/ 3175 h 2"/>
              <a:gd name="T16" fmla="*/ 3175 w 2"/>
              <a:gd name="T17" fmla="*/ 0 h 2"/>
              <a:gd name="T18" fmla="*/ 0 w 2"/>
              <a:gd name="T19" fmla="*/ 3175 h 2"/>
              <a:gd name="T20" fmla="*/ 0 w 2"/>
              <a:gd name="T21" fmla="*/ 3175 h 2"/>
              <a:gd name="T22" fmla="*/ 0 w 2"/>
              <a:gd name="T23" fmla="*/ 3175 h 2"/>
              <a:gd name="T24" fmla="*/ 0 w 2"/>
              <a:gd name="T25" fmla="*/ 3175 h 2"/>
              <a:gd name="T26" fmla="*/ 0 w 2"/>
              <a:gd name="T27" fmla="*/ 3175 h 2"/>
              <a:gd name="T28" fmla="*/ 3175 w 2"/>
              <a:gd name="T29" fmla="*/ 3175 h 2"/>
              <a:gd name="T30" fmla="*/ 3175 w 2"/>
              <a:gd name="T31" fmla="*/ 3175 h 2"/>
              <a:gd name="T32" fmla="*/ 3175 w 2"/>
              <a:gd name="T33" fmla="*/ 3175 h 2"/>
              <a:gd name="T34" fmla="*/ 3175 w 2"/>
              <a:gd name="T35" fmla="*/ 3175 h 2"/>
              <a:gd name="T36" fmla="*/ 3175 w 2"/>
              <a:gd name="T37" fmla="*/ 3175 h 2"/>
              <a:gd name="T38" fmla="*/ 3175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3175 w 2"/>
              <a:gd name="T55" fmla="*/ 3175 h 2"/>
              <a:gd name="T56" fmla="*/ 0 w 2"/>
              <a:gd name="T57" fmla="*/ 3175 h 2"/>
              <a:gd name="T58" fmla="*/ 3175 w 2"/>
              <a:gd name="T59" fmla="*/ 3175 h 2"/>
              <a:gd name="T60" fmla="*/ 3175 w 2"/>
              <a:gd name="T61" fmla="*/ 3175 h 2"/>
              <a:gd name="T62" fmla="*/ 3175 w 2"/>
              <a:gd name="T63" fmla="*/ 3175 h 2"/>
              <a:gd name="T64" fmla="*/ 0 w 2"/>
              <a:gd name="T65" fmla="*/ 3175 h 2"/>
              <a:gd name="T66" fmla="*/ 0 w 2"/>
              <a:gd name="T67" fmla="*/ 3175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120"/>
          <p:cNvSpPr>
            <a:spLocks/>
          </p:cNvSpPr>
          <p:nvPr/>
        </p:nvSpPr>
        <p:spPr bwMode="auto">
          <a:xfrm>
            <a:off x="458788" y="463550"/>
            <a:ext cx="3175" cy="3175"/>
          </a:xfrm>
          <a:custGeom>
            <a:avLst/>
            <a:gdLst>
              <a:gd name="T0" fmla="*/ 0 w 2"/>
              <a:gd name="T1" fmla="*/ 0 h 2"/>
              <a:gd name="T2" fmla="*/ 0 w 2"/>
              <a:gd name="T3" fmla="*/ 3175 h 2"/>
              <a:gd name="T4" fmla="*/ 0 w 2"/>
              <a:gd name="T5" fmla="*/ 3175 h 2"/>
              <a:gd name="T6" fmla="*/ 0 w 2"/>
              <a:gd name="T7" fmla="*/ 3175 h 2"/>
              <a:gd name="T8" fmla="*/ 3175 w 2"/>
              <a:gd name="T9" fmla="*/ 3175 h 2"/>
              <a:gd name="T10" fmla="*/ 3175 w 2"/>
              <a:gd name="T11" fmla="*/ 0 h 2"/>
              <a:gd name="T12" fmla="*/ 3175 w 2"/>
              <a:gd name="T13" fmla="*/ 0 h 2"/>
              <a:gd name="T14" fmla="*/ 3175 w 2"/>
              <a:gd name="T15" fmla="*/ 0 h 2"/>
              <a:gd name="T16" fmla="*/ 0 w 2"/>
              <a:gd name="T17" fmla="*/ 0 h 2"/>
              <a:gd name="T18" fmla="*/ 0 w 2"/>
              <a:gd name="T19" fmla="*/ 3175 h 2"/>
              <a:gd name="T20" fmla="*/ 0 w 2"/>
              <a:gd name="T21" fmla="*/ 3175 h 2"/>
              <a:gd name="T22" fmla="*/ 3175 w 2"/>
              <a:gd name="T23" fmla="*/ 0 h 2"/>
              <a:gd name="T24" fmla="*/ 3175 w 2"/>
              <a:gd name="T25" fmla="*/ 0 h 2"/>
              <a:gd name="T26" fmla="*/ 3175 w 2"/>
              <a:gd name="T27" fmla="*/ 0 h 2"/>
              <a:gd name="T28" fmla="*/ 3175 w 2"/>
              <a:gd name="T29" fmla="*/ 3175 h 2"/>
              <a:gd name="T30" fmla="*/ 0 w 2"/>
              <a:gd name="T31" fmla="*/ 3175 h 2"/>
              <a:gd name="T32" fmla="*/ 0 w 2"/>
              <a:gd name="T33" fmla="*/ 3175 h 2"/>
              <a:gd name="T34" fmla="*/ 0 w 2"/>
              <a:gd name="T35" fmla="*/ 3175 h 2"/>
              <a:gd name="T36" fmla="*/ 0 w 2"/>
              <a:gd name="T37" fmla="*/ 3175 h 2"/>
              <a:gd name="T38" fmla="*/ 0 w 2"/>
              <a:gd name="T39" fmla="*/ 3175 h 2"/>
              <a:gd name="T40" fmla="*/ 0 w 2"/>
              <a:gd name="T41" fmla="*/ 3175 h 2"/>
              <a:gd name="T42" fmla="*/ 0 w 2"/>
              <a:gd name="T43" fmla="*/ 3175 h 2"/>
              <a:gd name="T44" fmla="*/ 0 w 2"/>
              <a:gd name="T45" fmla="*/ 3175 h 2"/>
              <a:gd name="T46" fmla="*/ 3175 w 2"/>
              <a:gd name="T47" fmla="*/ 3175 h 2"/>
              <a:gd name="T48" fmla="*/ 0 w 2"/>
              <a:gd name="T49" fmla="*/ 3175 h 2"/>
              <a:gd name="T50" fmla="*/ 0 w 2"/>
              <a:gd name="T51" fmla="*/ 3175 h 2"/>
              <a:gd name="T52" fmla="*/ 3175 w 2"/>
              <a:gd name="T53" fmla="*/ 3175 h 2"/>
              <a:gd name="T54" fmla="*/ 3175 w 2"/>
              <a:gd name="T55" fmla="*/ 3175 h 2"/>
              <a:gd name="T56" fmla="*/ 3175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34"/>
          <p:cNvSpPr>
            <a:spLocks/>
          </p:cNvSpPr>
          <p:nvPr/>
        </p:nvSpPr>
        <p:spPr bwMode="auto">
          <a:xfrm>
            <a:off x="703263" y="514350"/>
            <a:ext cx="3175" cy="6350"/>
          </a:xfrm>
          <a:custGeom>
            <a:avLst/>
            <a:gdLst>
              <a:gd name="T0" fmla="*/ 3175 w 2"/>
              <a:gd name="T1" fmla="*/ 6350 h 4"/>
              <a:gd name="T2" fmla="*/ 3175 w 2"/>
              <a:gd name="T3" fmla="*/ 6350 h 4"/>
              <a:gd name="T4" fmla="*/ 3175 w 2"/>
              <a:gd name="T5" fmla="*/ 6350 h 4"/>
              <a:gd name="T6" fmla="*/ 3175 w 2"/>
              <a:gd name="T7" fmla="*/ 3175 h 4"/>
              <a:gd name="T8" fmla="*/ 3175 w 2"/>
              <a:gd name="T9" fmla="*/ 0 h 4"/>
              <a:gd name="T10" fmla="*/ 3175 w 2"/>
              <a:gd name="T11" fmla="*/ 0 h 4"/>
              <a:gd name="T12" fmla="*/ 3175 w 2"/>
              <a:gd name="T13" fmla="*/ 0 h 4"/>
              <a:gd name="T14" fmla="*/ 0 w 2"/>
              <a:gd name="T15" fmla="*/ 3175 h 4"/>
              <a:gd name="T16" fmla="*/ 3175 w 2"/>
              <a:gd name="T17" fmla="*/ 6350 h 4"/>
              <a:gd name="T18" fmla="*/ 3175 w 2"/>
              <a:gd name="T19" fmla="*/ 3175 h 4"/>
              <a:gd name="T20" fmla="*/ 3175 w 2"/>
              <a:gd name="T21" fmla="*/ 3175 h 4"/>
              <a:gd name="T22" fmla="*/ 3175 w 2"/>
              <a:gd name="T23" fmla="*/ 0 h 4"/>
              <a:gd name="T24" fmla="*/ 3175 w 2"/>
              <a:gd name="T25" fmla="*/ 3175 h 4"/>
              <a:gd name="T26" fmla="*/ 3175 w 2"/>
              <a:gd name="T27" fmla="*/ 3175 h 4"/>
              <a:gd name="T28" fmla="*/ 3175 w 2"/>
              <a:gd name="T29" fmla="*/ 3175 h 4"/>
              <a:gd name="T30" fmla="*/ 3175 w 2"/>
              <a:gd name="T31" fmla="*/ 3175 h 4"/>
              <a:gd name="T32" fmla="*/ 3175 w 2"/>
              <a:gd name="T33" fmla="*/ 3175 h 4"/>
              <a:gd name="T34" fmla="*/ 3175 w 2"/>
              <a:gd name="T35" fmla="*/ 3175 h 4"/>
              <a:gd name="T36" fmla="*/ 3175 w 2"/>
              <a:gd name="T37" fmla="*/ 3175 h 4"/>
              <a:gd name="T38" fmla="*/ 3175 w 2"/>
              <a:gd name="T39" fmla="*/ 3175 h 4"/>
              <a:gd name="T40" fmla="*/ 3175 w 2"/>
              <a:gd name="T41" fmla="*/ 3175 h 4"/>
              <a:gd name="T42" fmla="*/ 3175 w 2"/>
              <a:gd name="T43" fmla="*/ 3175 h 4"/>
              <a:gd name="T44" fmla="*/ 3175 w 2"/>
              <a:gd name="T45" fmla="*/ 3175 h 4"/>
              <a:gd name="T46" fmla="*/ 3175 w 2"/>
              <a:gd name="T47" fmla="*/ 3175 h 4"/>
              <a:gd name="T48" fmla="*/ 3175 w 2"/>
              <a:gd name="T49" fmla="*/ 3175 h 4"/>
              <a:gd name="T50" fmla="*/ 3175 w 2"/>
              <a:gd name="T51" fmla="*/ 3175 h 4"/>
              <a:gd name="T52" fmla="*/ 0 w 2"/>
              <a:gd name="T53" fmla="*/ 3175 h 4"/>
              <a:gd name="T54" fmla="*/ 3175 w 2"/>
              <a:gd name="T55" fmla="*/ 6350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141"/>
          <p:cNvSpPr>
            <a:spLocks/>
          </p:cNvSpPr>
          <p:nvPr/>
        </p:nvSpPr>
        <p:spPr bwMode="auto">
          <a:xfrm>
            <a:off x="706438" y="479425"/>
            <a:ext cx="1587" cy="6350"/>
          </a:xfrm>
          <a:custGeom>
            <a:avLst/>
            <a:gdLst>
              <a:gd name="T0" fmla="*/ 0 w 1587"/>
              <a:gd name="T1" fmla="*/ 6350 h 4"/>
              <a:gd name="T2" fmla="*/ 0 w 1587"/>
              <a:gd name="T3" fmla="*/ 3175 h 4"/>
              <a:gd name="T4" fmla="*/ 0 w 1587"/>
              <a:gd name="T5" fmla="*/ 0 h 4"/>
              <a:gd name="T6" fmla="*/ 0 w 1587"/>
              <a:gd name="T7" fmla="*/ 0 h 4"/>
              <a:gd name="T8" fmla="*/ 0 w 1587"/>
              <a:gd name="T9" fmla="*/ 3175 h 4"/>
              <a:gd name="T10" fmla="*/ 0 w 1587"/>
              <a:gd name="T11" fmla="*/ 3175 h 4"/>
              <a:gd name="T12" fmla="*/ 0 w 1587"/>
              <a:gd name="T13" fmla="*/ 6350 h 4"/>
              <a:gd name="T14" fmla="*/ 0 w 1587"/>
              <a:gd name="T15" fmla="*/ 3175 h 4"/>
              <a:gd name="T16" fmla="*/ 0 w 1587"/>
              <a:gd name="T17" fmla="*/ 3175 h 4"/>
              <a:gd name="T18" fmla="*/ 0 w 1587"/>
              <a:gd name="T19" fmla="*/ 3175 h 4"/>
              <a:gd name="T20" fmla="*/ 0 w 1587"/>
              <a:gd name="T21" fmla="*/ 3175 h 4"/>
              <a:gd name="T22" fmla="*/ 0 w 1587"/>
              <a:gd name="T23" fmla="*/ 3175 h 4"/>
              <a:gd name="T24" fmla="*/ 0 w 1587"/>
              <a:gd name="T25" fmla="*/ 3175 h 4"/>
              <a:gd name="T26" fmla="*/ 0 w 1587"/>
              <a:gd name="T27" fmla="*/ 3175 h 4"/>
              <a:gd name="T28" fmla="*/ 0 w 1587"/>
              <a:gd name="T29" fmla="*/ 6350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148"/>
          <p:cNvSpPr>
            <a:spLocks/>
          </p:cNvSpPr>
          <p:nvPr/>
        </p:nvSpPr>
        <p:spPr bwMode="auto">
          <a:xfrm>
            <a:off x="693738" y="460375"/>
            <a:ext cx="3175" cy="3175"/>
          </a:xfrm>
          <a:custGeom>
            <a:avLst/>
            <a:gdLst>
              <a:gd name="T0" fmla="*/ 3175 w 2"/>
              <a:gd name="T1" fmla="*/ 3175 h 2"/>
              <a:gd name="T2" fmla="*/ 3175 w 2"/>
              <a:gd name="T3" fmla="*/ 0 h 2"/>
              <a:gd name="T4" fmla="*/ 3175 w 2"/>
              <a:gd name="T5" fmla="*/ 0 h 2"/>
              <a:gd name="T6" fmla="*/ 3175 w 2"/>
              <a:gd name="T7" fmla="*/ 0 h 2"/>
              <a:gd name="T8" fmla="*/ 3175 w 2"/>
              <a:gd name="T9" fmla="*/ 0 h 2"/>
              <a:gd name="T10" fmla="*/ 0 w 2"/>
              <a:gd name="T11" fmla="*/ 0 h 2"/>
              <a:gd name="T12" fmla="*/ 0 w 2"/>
              <a:gd name="T13" fmla="*/ 0 h 2"/>
              <a:gd name="T14" fmla="*/ 0 w 2"/>
              <a:gd name="T15" fmla="*/ 3175 h 2"/>
              <a:gd name="T16" fmla="*/ 0 w 2"/>
              <a:gd name="T17" fmla="*/ 3175 h 2"/>
              <a:gd name="T18" fmla="*/ 0 w 2"/>
              <a:gd name="T19" fmla="*/ 3175 h 2"/>
              <a:gd name="T20" fmla="*/ 3175 w 2"/>
              <a:gd name="T21" fmla="*/ 3175 h 2"/>
              <a:gd name="T22" fmla="*/ 3175 w 2"/>
              <a:gd name="T23" fmla="*/ 3175 h 2"/>
              <a:gd name="T24" fmla="*/ 3175 w 2"/>
              <a:gd name="T25" fmla="*/ 0 h 2"/>
              <a:gd name="T26" fmla="*/ 3175 w 2"/>
              <a:gd name="T27" fmla="*/ 0 h 2"/>
              <a:gd name="T28" fmla="*/ 3175 w 2"/>
              <a:gd name="T29" fmla="*/ 0 h 2"/>
              <a:gd name="T30" fmla="*/ 0 w 2"/>
              <a:gd name="T31" fmla="*/ 3175 h 2"/>
              <a:gd name="T32" fmla="*/ 3175 w 2"/>
              <a:gd name="T33" fmla="*/ 3175 h 2"/>
              <a:gd name="T34" fmla="*/ 3175 w 2"/>
              <a:gd name="T35" fmla="*/ 0 h 2"/>
              <a:gd name="T36" fmla="*/ 0 w 2"/>
              <a:gd name="T37" fmla="*/ 3175 h 2"/>
              <a:gd name="T38" fmla="*/ 3175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0 w 2"/>
              <a:gd name="T55" fmla="*/ 3175 h 2"/>
              <a:gd name="T56" fmla="*/ 0 w 2"/>
              <a:gd name="T57" fmla="*/ 3175 h 2"/>
              <a:gd name="T58" fmla="*/ 3175 w 2"/>
              <a:gd name="T59" fmla="*/ 3175 h 2"/>
              <a:gd name="T60" fmla="*/ 3175 w 2"/>
              <a:gd name="T61" fmla="*/ 3175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150"/>
          <p:cNvSpPr>
            <a:spLocks/>
          </p:cNvSpPr>
          <p:nvPr/>
        </p:nvSpPr>
        <p:spPr bwMode="auto">
          <a:xfrm>
            <a:off x="684213" y="447675"/>
            <a:ext cx="1587" cy="3175"/>
          </a:xfrm>
          <a:custGeom>
            <a:avLst/>
            <a:gdLst>
              <a:gd name="T0" fmla="*/ 0 w 1587"/>
              <a:gd name="T1" fmla="*/ 3175 h 2"/>
              <a:gd name="T2" fmla="*/ 0 w 1587"/>
              <a:gd name="T3" fmla="*/ 0 h 2"/>
              <a:gd name="T4" fmla="*/ 0 w 1587"/>
              <a:gd name="T5" fmla="*/ 3175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152"/>
          <p:cNvSpPr>
            <a:spLocks/>
          </p:cNvSpPr>
          <p:nvPr/>
        </p:nvSpPr>
        <p:spPr bwMode="auto">
          <a:xfrm>
            <a:off x="684213" y="447675"/>
            <a:ext cx="3175" cy="3175"/>
          </a:xfrm>
          <a:custGeom>
            <a:avLst/>
            <a:gdLst>
              <a:gd name="T0" fmla="*/ 3175 w 2"/>
              <a:gd name="T1" fmla="*/ 0 h 2"/>
              <a:gd name="T2" fmla="*/ 0 w 2"/>
              <a:gd name="T3" fmla="*/ 0 h 2"/>
              <a:gd name="T4" fmla="*/ 0 w 2"/>
              <a:gd name="T5" fmla="*/ 0 h 2"/>
              <a:gd name="T6" fmla="*/ 0 w 2"/>
              <a:gd name="T7" fmla="*/ 0 h 2"/>
              <a:gd name="T8" fmla="*/ 0 w 2"/>
              <a:gd name="T9" fmla="*/ 3175 h 2"/>
              <a:gd name="T10" fmla="*/ 3175 w 2"/>
              <a:gd name="T11" fmla="*/ 3175 h 2"/>
              <a:gd name="T12" fmla="*/ 3175 w 2"/>
              <a:gd name="T13" fmla="*/ 0 h 2"/>
              <a:gd name="T14" fmla="*/ 0 w 2"/>
              <a:gd name="T15" fmla="*/ 0 h 2"/>
              <a:gd name="T16" fmla="*/ 0 w 2"/>
              <a:gd name="T17" fmla="*/ 0 h 2"/>
              <a:gd name="T18" fmla="*/ 0 w 2"/>
              <a:gd name="T19" fmla="*/ 0 h 2"/>
              <a:gd name="T20" fmla="*/ 0 w 2"/>
              <a:gd name="T21" fmla="*/ 3175 h 2"/>
              <a:gd name="T22" fmla="*/ 3175 w 2"/>
              <a:gd name="T23" fmla="*/ 3175 h 2"/>
              <a:gd name="T24" fmla="*/ 3175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Freeform 1154"/>
          <p:cNvSpPr>
            <a:spLocks/>
          </p:cNvSpPr>
          <p:nvPr/>
        </p:nvSpPr>
        <p:spPr bwMode="auto">
          <a:xfrm>
            <a:off x="665163" y="434975"/>
            <a:ext cx="3175" cy="1588"/>
          </a:xfrm>
          <a:custGeom>
            <a:avLst/>
            <a:gdLst>
              <a:gd name="T0" fmla="*/ 3175 w 2"/>
              <a:gd name="T1" fmla="*/ 0 h 1588"/>
              <a:gd name="T2" fmla="*/ 0 w 2"/>
              <a:gd name="T3" fmla="*/ 0 h 1588"/>
              <a:gd name="T4" fmla="*/ 3175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 name="Freeform 1156"/>
          <p:cNvSpPr>
            <a:spLocks/>
          </p:cNvSpPr>
          <p:nvPr/>
        </p:nvSpPr>
        <p:spPr bwMode="auto">
          <a:xfrm>
            <a:off x="665163" y="431800"/>
            <a:ext cx="3175" cy="3175"/>
          </a:xfrm>
          <a:custGeom>
            <a:avLst/>
            <a:gdLst>
              <a:gd name="T0" fmla="*/ 3175 w 2"/>
              <a:gd name="T1" fmla="*/ 3175 h 2"/>
              <a:gd name="T2" fmla="*/ 0 w 2"/>
              <a:gd name="T3" fmla="*/ 0 h 2"/>
              <a:gd name="T4" fmla="*/ 0 w 2"/>
              <a:gd name="T5" fmla="*/ 0 h 2"/>
              <a:gd name="T6" fmla="*/ 0 w 2"/>
              <a:gd name="T7" fmla="*/ 3175 h 2"/>
              <a:gd name="T8" fmla="*/ 3175 w 2"/>
              <a:gd name="T9" fmla="*/ 3175 h 2"/>
              <a:gd name="T10" fmla="*/ 3175 w 2"/>
              <a:gd name="T11" fmla="*/ 3175 h 2"/>
              <a:gd name="T12" fmla="*/ 3175 w 2"/>
              <a:gd name="T13" fmla="*/ 3175 h 2"/>
              <a:gd name="T14" fmla="*/ 0 w 2"/>
              <a:gd name="T15" fmla="*/ 0 h 2"/>
              <a:gd name="T16" fmla="*/ 0 w 2"/>
              <a:gd name="T17" fmla="*/ 0 h 2"/>
              <a:gd name="T18" fmla="*/ 0 w 2"/>
              <a:gd name="T19" fmla="*/ 3175 h 2"/>
              <a:gd name="T20" fmla="*/ 3175 w 2"/>
              <a:gd name="T21" fmla="*/ 3175 h 2"/>
              <a:gd name="T22" fmla="*/ 3175 w 2"/>
              <a:gd name="T23" fmla="*/ 3175 h 2"/>
              <a:gd name="T24" fmla="*/ 3175 w 2"/>
              <a:gd name="T25" fmla="*/ 3175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 name="Freeform 1163"/>
          <p:cNvSpPr>
            <a:spLocks/>
          </p:cNvSpPr>
          <p:nvPr/>
        </p:nvSpPr>
        <p:spPr bwMode="auto">
          <a:xfrm>
            <a:off x="611188" y="415925"/>
            <a:ext cx="6350" cy="3175"/>
          </a:xfrm>
          <a:custGeom>
            <a:avLst/>
            <a:gdLst>
              <a:gd name="T0" fmla="*/ 3175 w 4"/>
              <a:gd name="T1" fmla="*/ 3175 h 2"/>
              <a:gd name="T2" fmla="*/ 3175 w 4"/>
              <a:gd name="T3" fmla="*/ 3175 h 2"/>
              <a:gd name="T4" fmla="*/ 6350 w 4"/>
              <a:gd name="T5" fmla="*/ 3175 h 2"/>
              <a:gd name="T6" fmla="*/ 6350 w 4"/>
              <a:gd name="T7" fmla="*/ 0 h 2"/>
              <a:gd name="T8" fmla="*/ 6350 w 4"/>
              <a:gd name="T9" fmla="*/ 0 h 2"/>
              <a:gd name="T10" fmla="*/ 3175 w 4"/>
              <a:gd name="T11" fmla="*/ 0 h 2"/>
              <a:gd name="T12" fmla="*/ 3175 w 4"/>
              <a:gd name="T13" fmla="*/ 0 h 2"/>
              <a:gd name="T14" fmla="*/ 0 w 4"/>
              <a:gd name="T15" fmla="*/ 3175 h 2"/>
              <a:gd name="T16" fmla="*/ 3175 w 4"/>
              <a:gd name="T17" fmla="*/ 3175 h 2"/>
              <a:gd name="T18" fmla="*/ 3175 w 4"/>
              <a:gd name="T19" fmla="*/ 0 h 2"/>
              <a:gd name="T20" fmla="*/ 6350 w 4"/>
              <a:gd name="T21" fmla="*/ 3175 h 2"/>
              <a:gd name="T22" fmla="*/ 6350 w 4"/>
              <a:gd name="T23" fmla="*/ 0 h 2"/>
              <a:gd name="T24" fmla="*/ 6350 w 4"/>
              <a:gd name="T25" fmla="*/ 0 h 2"/>
              <a:gd name="T26" fmla="*/ 3175 w 4"/>
              <a:gd name="T27" fmla="*/ 0 h 2"/>
              <a:gd name="T28" fmla="*/ 3175 w 4"/>
              <a:gd name="T29" fmla="*/ 0 h 2"/>
              <a:gd name="T30" fmla="*/ 0 w 4"/>
              <a:gd name="T31" fmla="*/ 0 h 2"/>
              <a:gd name="T32" fmla="*/ 3175 w 4"/>
              <a:gd name="T33" fmla="*/ 3175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 name="Freeform 1172"/>
          <p:cNvSpPr>
            <a:spLocks/>
          </p:cNvSpPr>
          <p:nvPr/>
        </p:nvSpPr>
        <p:spPr bwMode="auto">
          <a:xfrm>
            <a:off x="582613" y="476250"/>
            <a:ext cx="3175" cy="3175"/>
          </a:xfrm>
          <a:custGeom>
            <a:avLst/>
            <a:gdLst>
              <a:gd name="T0" fmla="*/ 0 w 2"/>
              <a:gd name="T1" fmla="*/ 3175 h 2"/>
              <a:gd name="T2" fmla="*/ 0 w 2"/>
              <a:gd name="T3" fmla="*/ 3175 h 2"/>
              <a:gd name="T4" fmla="*/ 3175 w 2"/>
              <a:gd name="T5" fmla="*/ 3175 h 2"/>
              <a:gd name="T6" fmla="*/ 0 w 2"/>
              <a:gd name="T7" fmla="*/ 0 h 2"/>
              <a:gd name="T8" fmla="*/ 0 w 2"/>
              <a:gd name="T9" fmla="*/ 0 h 2"/>
              <a:gd name="T10" fmla="*/ 0 w 2"/>
              <a:gd name="T11" fmla="*/ 0 h 2"/>
              <a:gd name="T12" fmla="*/ 0 w 2"/>
              <a:gd name="T13" fmla="*/ 3175 h 2"/>
              <a:gd name="T14" fmla="*/ 0 w 2"/>
              <a:gd name="T15" fmla="*/ 3175 h 2"/>
              <a:gd name="T16" fmla="*/ 0 w 2"/>
              <a:gd name="T17" fmla="*/ 3175 h 2"/>
              <a:gd name="T18" fmla="*/ 0 w 2"/>
              <a:gd name="T19" fmla="*/ 3175 h 2"/>
              <a:gd name="T20" fmla="*/ 0 w 2"/>
              <a:gd name="T21" fmla="*/ 3175 h 2"/>
              <a:gd name="T22" fmla="*/ 0 w 2"/>
              <a:gd name="T23" fmla="*/ 3175 h 2"/>
              <a:gd name="T24" fmla="*/ 0 w 2"/>
              <a:gd name="T25" fmla="*/ 3175 h 2"/>
              <a:gd name="T26" fmla="*/ 0 w 2"/>
              <a:gd name="T27" fmla="*/ 3175 h 2"/>
              <a:gd name="T28" fmla="*/ 0 w 2"/>
              <a:gd name="T29" fmla="*/ 3175 h 2"/>
              <a:gd name="T30" fmla="*/ 0 w 2"/>
              <a:gd name="T31" fmla="*/ 3175 h 2"/>
              <a:gd name="T32" fmla="*/ 0 w 2"/>
              <a:gd name="T33" fmla="*/ 3175 h 2"/>
              <a:gd name="T34" fmla="*/ 0 w 2"/>
              <a:gd name="T35" fmla="*/ 3175 h 2"/>
              <a:gd name="T36" fmla="*/ 0 w 2"/>
              <a:gd name="T37" fmla="*/ 3175 h 2"/>
              <a:gd name="T38" fmla="*/ 0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0 w 2"/>
              <a:gd name="T55" fmla="*/ 3175 h 2"/>
              <a:gd name="T56" fmla="*/ 0 w 2"/>
              <a:gd name="T57" fmla="*/ 3175 h 2"/>
              <a:gd name="T58" fmla="*/ 0 w 2"/>
              <a:gd name="T59" fmla="*/ 3175 h 2"/>
              <a:gd name="T60" fmla="*/ 0 w 2"/>
              <a:gd name="T61" fmla="*/ 3175 h 2"/>
              <a:gd name="T62" fmla="*/ 0 w 2"/>
              <a:gd name="T63" fmla="*/ 3175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 name="Freeform 1177"/>
          <p:cNvSpPr>
            <a:spLocks/>
          </p:cNvSpPr>
          <p:nvPr/>
        </p:nvSpPr>
        <p:spPr bwMode="auto">
          <a:xfrm>
            <a:off x="557213" y="534988"/>
            <a:ext cx="3175" cy="3175"/>
          </a:xfrm>
          <a:custGeom>
            <a:avLst/>
            <a:gdLst>
              <a:gd name="T0" fmla="*/ 0 w 2"/>
              <a:gd name="T1" fmla="*/ 3175 h 2"/>
              <a:gd name="T2" fmla="*/ 3175 w 2"/>
              <a:gd name="T3" fmla="*/ 3175 h 2"/>
              <a:gd name="T4" fmla="*/ 3175 w 2"/>
              <a:gd name="T5" fmla="*/ 3175 h 2"/>
              <a:gd name="T6" fmla="*/ 3175 w 2"/>
              <a:gd name="T7" fmla="*/ 0 h 2"/>
              <a:gd name="T8" fmla="*/ 3175 w 2"/>
              <a:gd name="T9" fmla="*/ 0 h 2"/>
              <a:gd name="T10" fmla="*/ 3175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3175 h 2"/>
              <a:gd name="T40" fmla="*/ 0 w 2"/>
              <a:gd name="T41" fmla="*/ 3175 h 2"/>
              <a:gd name="T42" fmla="*/ 3175 w 2"/>
              <a:gd name="T43" fmla="*/ 3175 h 2"/>
              <a:gd name="T44" fmla="*/ 3175 w 2"/>
              <a:gd name="T45" fmla="*/ 0 h 2"/>
              <a:gd name="T46" fmla="*/ 3175 w 2"/>
              <a:gd name="T47" fmla="*/ 0 h 2"/>
              <a:gd name="T48" fmla="*/ 3175 w 2"/>
              <a:gd name="T49" fmla="*/ 0 h 2"/>
              <a:gd name="T50" fmla="*/ 3175 w 2"/>
              <a:gd name="T51" fmla="*/ 0 h 2"/>
              <a:gd name="T52" fmla="*/ 3175 w 2"/>
              <a:gd name="T53" fmla="*/ 0 h 2"/>
              <a:gd name="T54" fmla="*/ 3175 w 2"/>
              <a:gd name="T55" fmla="*/ 0 h 2"/>
              <a:gd name="T56" fmla="*/ 3175 w 2"/>
              <a:gd name="T57" fmla="*/ 0 h 2"/>
              <a:gd name="T58" fmla="*/ 3175 w 2"/>
              <a:gd name="T59" fmla="*/ 0 h 2"/>
              <a:gd name="T60" fmla="*/ 3175 w 2"/>
              <a:gd name="T61" fmla="*/ 0 h 2"/>
              <a:gd name="T62" fmla="*/ 3175 w 2"/>
              <a:gd name="T63" fmla="*/ 0 h 2"/>
              <a:gd name="T64" fmla="*/ 3175 w 2"/>
              <a:gd name="T65" fmla="*/ 0 h 2"/>
              <a:gd name="T66" fmla="*/ 3175 w 2"/>
              <a:gd name="T67" fmla="*/ 3175 h 2"/>
              <a:gd name="T68" fmla="*/ 3175 w 2"/>
              <a:gd name="T69" fmla="*/ 0 h 2"/>
              <a:gd name="T70" fmla="*/ 3175 w 2"/>
              <a:gd name="T71" fmla="*/ 0 h 2"/>
              <a:gd name="T72" fmla="*/ 0 w 2"/>
              <a:gd name="T73" fmla="*/ 0 h 2"/>
              <a:gd name="T74" fmla="*/ 0 w 2"/>
              <a:gd name="T75" fmla="*/ 0 h 2"/>
              <a:gd name="T76" fmla="*/ 0 w 2"/>
              <a:gd name="T77" fmla="*/ 3175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 name="Freeform 1180"/>
          <p:cNvSpPr>
            <a:spLocks/>
          </p:cNvSpPr>
          <p:nvPr/>
        </p:nvSpPr>
        <p:spPr bwMode="auto">
          <a:xfrm>
            <a:off x="560388" y="530225"/>
            <a:ext cx="3175" cy="4763"/>
          </a:xfrm>
          <a:custGeom>
            <a:avLst/>
            <a:gdLst>
              <a:gd name="T0" fmla="*/ 0 w 2"/>
              <a:gd name="T1" fmla="*/ 4763 h 3"/>
              <a:gd name="T2" fmla="*/ 0 w 2"/>
              <a:gd name="T3" fmla="*/ 4763 h 3"/>
              <a:gd name="T4" fmla="*/ 3175 w 2"/>
              <a:gd name="T5" fmla="*/ 4763 h 3"/>
              <a:gd name="T6" fmla="*/ 3175 w 2"/>
              <a:gd name="T7" fmla="*/ 4763 h 3"/>
              <a:gd name="T8" fmla="*/ 0 w 2"/>
              <a:gd name="T9" fmla="*/ 0 h 3"/>
              <a:gd name="T10" fmla="*/ 0 w 2"/>
              <a:gd name="T11" fmla="*/ 0 h 3"/>
              <a:gd name="T12" fmla="*/ 0 w 2"/>
              <a:gd name="T13" fmla="*/ 0 h 3"/>
              <a:gd name="T14" fmla="*/ 0 w 2"/>
              <a:gd name="T15" fmla="*/ 4763 h 3"/>
              <a:gd name="T16" fmla="*/ 0 w 2"/>
              <a:gd name="T17" fmla="*/ 4763 h 3"/>
              <a:gd name="T18" fmla="*/ 0 w 2"/>
              <a:gd name="T19" fmla="*/ 4763 h 3"/>
              <a:gd name="T20" fmla="*/ 0 w 2"/>
              <a:gd name="T21" fmla="*/ 4763 h 3"/>
              <a:gd name="T22" fmla="*/ 0 w 2"/>
              <a:gd name="T23" fmla="*/ 0 h 3"/>
              <a:gd name="T24" fmla="*/ 0 w 2"/>
              <a:gd name="T25" fmla="*/ 4763 h 3"/>
              <a:gd name="T26" fmla="*/ 0 w 2"/>
              <a:gd name="T27" fmla="*/ 4763 h 3"/>
              <a:gd name="T28" fmla="*/ 0 w 2"/>
              <a:gd name="T29" fmla="*/ 4763 h 3"/>
              <a:gd name="T30" fmla="*/ 0 w 2"/>
              <a:gd name="T31" fmla="*/ 4763 h 3"/>
              <a:gd name="T32" fmla="*/ 0 w 2"/>
              <a:gd name="T33" fmla="*/ 4763 h 3"/>
              <a:gd name="T34" fmla="*/ 0 w 2"/>
              <a:gd name="T35" fmla="*/ 4763 h 3"/>
              <a:gd name="T36" fmla="*/ 0 w 2"/>
              <a:gd name="T37" fmla="*/ 4763 h 3"/>
              <a:gd name="T38" fmla="*/ 0 w 2"/>
              <a:gd name="T39" fmla="*/ 4763 h 3"/>
              <a:gd name="T40" fmla="*/ 0 w 2"/>
              <a:gd name="T41" fmla="*/ 4763 h 3"/>
              <a:gd name="T42" fmla="*/ 0 w 2"/>
              <a:gd name="T43" fmla="*/ 4763 h 3"/>
              <a:gd name="T44" fmla="*/ 0 w 2"/>
              <a:gd name="T45" fmla="*/ 4763 h 3"/>
              <a:gd name="T46" fmla="*/ 0 w 2"/>
              <a:gd name="T47" fmla="*/ 4763 h 3"/>
              <a:gd name="T48" fmla="*/ 0 w 2"/>
              <a:gd name="T49" fmla="*/ 4763 h 3"/>
              <a:gd name="T50" fmla="*/ 0 w 2"/>
              <a:gd name="T51" fmla="*/ 4763 h 3"/>
              <a:gd name="T52" fmla="*/ 0 w 2"/>
              <a:gd name="T53" fmla="*/ 4763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 name="Line 1187"/>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 name="Line 1188"/>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 name="Freeform 1208"/>
          <p:cNvSpPr>
            <a:spLocks/>
          </p:cNvSpPr>
          <p:nvPr/>
        </p:nvSpPr>
        <p:spPr bwMode="auto">
          <a:xfrm>
            <a:off x="595313" y="557213"/>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 name="Freeform 1210"/>
          <p:cNvSpPr>
            <a:spLocks/>
          </p:cNvSpPr>
          <p:nvPr/>
        </p:nvSpPr>
        <p:spPr bwMode="auto">
          <a:xfrm>
            <a:off x="595313" y="557213"/>
            <a:ext cx="3175" cy="3175"/>
          </a:xfrm>
          <a:custGeom>
            <a:avLst/>
            <a:gdLst>
              <a:gd name="T0" fmla="*/ 0 w 2"/>
              <a:gd name="T1" fmla="*/ 3175 h 2"/>
              <a:gd name="T2" fmla="*/ 0 w 2"/>
              <a:gd name="T3" fmla="*/ 3175 h 2"/>
              <a:gd name="T4" fmla="*/ 3175 w 2"/>
              <a:gd name="T5" fmla="*/ 3175 h 2"/>
              <a:gd name="T6" fmla="*/ 3175 w 2"/>
              <a:gd name="T7" fmla="*/ 0 h 2"/>
              <a:gd name="T8" fmla="*/ 3175 w 2"/>
              <a:gd name="T9" fmla="*/ 0 h 2"/>
              <a:gd name="T10" fmla="*/ 0 w 2"/>
              <a:gd name="T11" fmla="*/ 0 h 2"/>
              <a:gd name="T12" fmla="*/ 0 w 2"/>
              <a:gd name="T13" fmla="*/ 0 h 2"/>
              <a:gd name="T14" fmla="*/ 0 w 2"/>
              <a:gd name="T15" fmla="*/ 0 h 2"/>
              <a:gd name="T16" fmla="*/ 0 w 2"/>
              <a:gd name="T17" fmla="*/ 3175 h 2"/>
              <a:gd name="T18" fmla="*/ 0 w 2"/>
              <a:gd name="T19" fmla="*/ 3175 h 2"/>
              <a:gd name="T20" fmla="*/ 3175 w 2"/>
              <a:gd name="T21" fmla="*/ 3175 h 2"/>
              <a:gd name="T22" fmla="*/ 3175 w 2"/>
              <a:gd name="T23" fmla="*/ 0 h 2"/>
              <a:gd name="T24" fmla="*/ 3175 w 2"/>
              <a:gd name="T25" fmla="*/ 0 h 2"/>
              <a:gd name="T26" fmla="*/ 0 w 2"/>
              <a:gd name="T27" fmla="*/ 0 h 2"/>
              <a:gd name="T28" fmla="*/ 0 w 2"/>
              <a:gd name="T29" fmla="*/ 0 h 2"/>
              <a:gd name="T30" fmla="*/ 0 w 2"/>
              <a:gd name="T31" fmla="*/ 0 h 2"/>
              <a:gd name="T32" fmla="*/ 0 w 2"/>
              <a:gd name="T33" fmla="*/ 3175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 name="Freeform 1214"/>
          <p:cNvSpPr>
            <a:spLocks/>
          </p:cNvSpPr>
          <p:nvPr/>
        </p:nvSpPr>
        <p:spPr bwMode="auto">
          <a:xfrm>
            <a:off x="595313" y="557213"/>
            <a:ext cx="3175" cy="3175"/>
          </a:xfrm>
          <a:custGeom>
            <a:avLst/>
            <a:gdLst>
              <a:gd name="T0" fmla="*/ 0 w 2"/>
              <a:gd name="T1" fmla="*/ 3175 h 2"/>
              <a:gd name="T2" fmla="*/ 3175 w 2"/>
              <a:gd name="T3" fmla="*/ 3175 h 2"/>
              <a:gd name="T4" fmla="*/ 0 w 2"/>
              <a:gd name="T5" fmla="*/ 0 h 2"/>
              <a:gd name="T6" fmla="*/ 0 w 2"/>
              <a:gd name="T7" fmla="*/ 3175 h 2"/>
              <a:gd name="T8" fmla="*/ 0 w 2"/>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 name="Rectangle 1215"/>
          <p:cNvSpPr>
            <a:spLocks noChangeArrowheads="1"/>
          </p:cNvSpPr>
          <p:nvPr/>
        </p:nvSpPr>
        <p:spPr bwMode="auto">
          <a:xfrm>
            <a:off x="595313" y="627063"/>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29" name="Freeform 1217"/>
          <p:cNvSpPr>
            <a:spLocks/>
          </p:cNvSpPr>
          <p:nvPr/>
        </p:nvSpPr>
        <p:spPr bwMode="auto">
          <a:xfrm>
            <a:off x="595313" y="6270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 name="Freeform 1219"/>
          <p:cNvSpPr>
            <a:spLocks/>
          </p:cNvSpPr>
          <p:nvPr/>
        </p:nvSpPr>
        <p:spPr bwMode="auto">
          <a:xfrm>
            <a:off x="731838" y="541338"/>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 name="Freeform 1221"/>
          <p:cNvSpPr>
            <a:spLocks/>
          </p:cNvSpPr>
          <p:nvPr/>
        </p:nvSpPr>
        <p:spPr bwMode="auto">
          <a:xfrm>
            <a:off x="731838" y="541338"/>
            <a:ext cx="3175" cy="3175"/>
          </a:xfrm>
          <a:custGeom>
            <a:avLst/>
            <a:gdLst>
              <a:gd name="T0" fmla="*/ 3175 w 2"/>
              <a:gd name="T1" fmla="*/ 0 h 2"/>
              <a:gd name="T2" fmla="*/ 3175 w 2"/>
              <a:gd name="T3" fmla="*/ 0 h 2"/>
              <a:gd name="T4" fmla="*/ 3175 w 2"/>
              <a:gd name="T5" fmla="*/ 0 h 2"/>
              <a:gd name="T6" fmla="*/ 0 w 2"/>
              <a:gd name="T7" fmla="*/ 0 h 2"/>
              <a:gd name="T8" fmla="*/ 0 w 2"/>
              <a:gd name="T9" fmla="*/ 0 h 2"/>
              <a:gd name="T10" fmla="*/ 0 w 2"/>
              <a:gd name="T11" fmla="*/ 3175 h 2"/>
              <a:gd name="T12" fmla="*/ 3175 w 2"/>
              <a:gd name="T13" fmla="*/ 0 h 2"/>
              <a:gd name="T14" fmla="*/ 3175 w 2"/>
              <a:gd name="T15" fmla="*/ 0 h 2"/>
              <a:gd name="T16" fmla="*/ 3175 w 2"/>
              <a:gd name="T17" fmla="*/ 0 h 2"/>
              <a:gd name="T18" fmla="*/ 0 w 2"/>
              <a:gd name="T19" fmla="*/ 0 h 2"/>
              <a:gd name="T20" fmla="*/ 0 w 2"/>
              <a:gd name="T21" fmla="*/ 0 h 2"/>
              <a:gd name="T22" fmla="*/ 0 w 2"/>
              <a:gd name="T23" fmla="*/ 3175 h 2"/>
              <a:gd name="T24" fmla="*/ 3175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 name="Freeform 1234"/>
          <p:cNvSpPr>
            <a:spLocks/>
          </p:cNvSpPr>
          <p:nvPr/>
        </p:nvSpPr>
        <p:spPr bwMode="auto">
          <a:xfrm>
            <a:off x="722313" y="550863"/>
            <a:ext cx="3175" cy="1587"/>
          </a:xfrm>
          <a:custGeom>
            <a:avLst/>
            <a:gdLst>
              <a:gd name="T0" fmla="*/ 0 w 2"/>
              <a:gd name="T1" fmla="*/ 0 h 1587"/>
              <a:gd name="T2" fmla="*/ 0 w 2"/>
              <a:gd name="T3" fmla="*/ 0 h 1587"/>
              <a:gd name="T4" fmla="*/ 3175 w 2"/>
              <a:gd name="T5" fmla="*/ 0 h 1587"/>
              <a:gd name="T6" fmla="*/ 3175 w 2"/>
              <a:gd name="T7" fmla="*/ 0 h 1587"/>
              <a:gd name="T8" fmla="*/ 3175 w 2"/>
              <a:gd name="T9" fmla="*/ 0 h 1587"/>
              <a:gd name="T10" fmla="*/ 3175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3175 w 2"/>
              <a:gd name="T25" fmla="*/ 0 h 1587"/>
              <a:gd name="T26" fmla="*/ 3175 w 2"/>
              <a:gd name="T27" fmla="*/ 0 h 1587"/>
              <a:gd name="T28" fmla="*/ 3175 w 2"/>
              <a:gd name="T29" fmla="*/ 0 h 1587"/>
              <a:gd name="T30" fmla="*/ 0 w 2"/>
              <a:gd name="T31" fmla="*/ 0 h 1587"/>
              <a:gd name="T32" fmla="*/ 0 w 2"/>
              <a:gd name="T33" fmla="*/ 0 h 1587"/>
              <a:gd name="T34" fmla="*/ 3175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 name="Line 1237"/>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 name="Line 1238"/>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 name="Freeform 1240"/>
          <p:cNvSpPr>
            <a:spLocks/>
          </p:cNvSpPr>
          <p:nvPr/>
        </p:nvSpPr>
        <p:spPr bwMode="auto">
          <a:xfrm>
            <a:off x="728663" y="541338"/>
            <a:ext cx="1587" cy="3175"/>
          </a:xfrm>
          <a:custGeom>
            <a:avLst/>
            <a:gdLst>
              <a:gd name="T0" fmla="*/ 0 w 1587"/>
              <a:gd name="T1" fmla="*/ 3175 h 2"/>
              <a:gd name="T2" fmla="*/ 0 w 1587"/>
              <a:gd name="T3" fmla="*/ 3175 h 2"/>
              <a:gd name="T4" fmla="*/ 0 w 1587"/>
              <a:gd name="T5" fmla="*/ 0 h 2"/>
              <a:gd name="T6" fmla="*/ 0 w 1587"/>
              <a:gd name="T7" fmla="*/ 3175 h 2"/>
              <a:gd name="T8" fmla="*/ 0 w 1587"/>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 name="Freeform 1243"/>
          <p:cNvSpPr>
            <a:spLocks/>
          </p:cNvSpPr>
          <p:nvPr/>
        </p:nvSpPr>
        <p:spPr bwMode="auto">
          <a:xfrm>
            <a:off x="728663" y="538163"/>
            <a:ext cx="3175" cy="3175"/>
          </a:xfrm>
          <a:custGeom>
            <a:avLst/>
            <a:gdLst>
              <a:gd name="T0" fmla="*/ 3175 w 2"/>
              <a:gd name="T1" fmla="*/ 3175 h 2"/>
              <a:gd name="T2" fmla="*/ 3175 w 2"/>
              <a:gd name="T3" fmla="*/ 3175 h 2"/>
              <a:gd name="T4" fmla="*/ 3175 w 2"/>
              <a:gd name="T5" fmla="*/ 3175 h 2"/>
              <a:gd name="T6" fmla="*/ 3175 w 2"/>
              <a:gd name="T7" fmla="*/ 3175 h 2"/>
              <a:gd name="T8" fmla="*/ 0 w 2"/>
              <a:gd name="T9" fmla="*/ 3175 h 2"/>
              <a:gd name="T10" fmla="*/ 0 w 2"/>
              <a:gd name="T11" fmla="*/ 3175 h 2"/>
              <a:gd name="T12" fmla="*/ 3175 w 2"/>
              <a:gd name="T13" fmla="*/ 3175 h 2"/>
              <a:gd name="T14" fmla="*/ 0 w 2"/>
              <a:gd name="T15" fmla="*/ 3175 h 2"/>
              <a:gd name="T16" fmla="*/ 0 w 2"/>
              <a:gd name="T17" fmla="*/ 3175 h 2"/>
              <a:gd name="T18" fmla="*/ 0 w 2"/>
              <a:gd name="T19" fmla="*/ 3175 h 2"/>
              <a:gd name="T20" fmla="*/ 0 w 2"/>
              <a:gd name="T21" fmla="*/ 3175 h 2"/>
              <a:gd name="T22" fmla="*/ 0 w 2"/>
              <a:gd name="T23" fmla="*/ 3175 h 2"/>
              <a:gd name="T24" fmla="*/ 0 w 2"/>
              <a:gd name="T25" fmla="*/ 3175 h 2"/>
              <a:gd name="T26" fmla="*/ 0 w 2"/>
              <a:gd name="T27" fmla="*/ 3175 h 2"/>
              <a:gd name="T28" fmla="*/ 0 w 2"/>
              <a:gd name="T29" fmla="*/ 3175 h 2"/>
              <a:gd name="T30" fmla="*/ 0 w 2"/>
              <a:gd name="T31" fmla="*/ 3175 h 2"/>
              <a:gd name="T32" fmla="*/ 0 w 2"/>
              <a:gd name="T33" fmla="*/ 3175 h 2"/>
              <a:gd name="T34" fmla="*/ 0 w 2"/>
              <a:gd name="T35" fmla="*/ 3175 h 2"/>
              <a:gd name="T36" fmla="*/ 0 w 2"/>
              <a:gd name="T37" fmla="*/ 3175 h 2"/>
              <a:gd name="T38" fmla="*/ 3175 w 2"/>
              <a:gd name="T39" fmla="*/ 3175 h 2"/>
              <a:gd name="T40" fmla="*/ 3175 w 2"/>
              <a:gd name="T41" fmla="*/ 3175 h 2"/>
              <a:gd name="T42" fmla="*/ 3175 w 2"/>
              <a:gd name="T43" fmla="*/ 3175 h 2"/>
              <a:gd name="T44" fmla="*/ 3175 w 2"/>
              <a:gd name="T45" fmla="*/ 3175 h 2"/>
              <a:gd name="T46" fmla="*/ 3175 w 2"/>
              <a:gd name="T47" fmla="*/ 3175 h 2"/>
              <a:gd name="T48" fmla="*/ 0 w 2"/>
              <a:gd name="T49" fmla="*/ 0 h 2"/>
              <a:gd name="T50" fmla="*/ 0 w 2"/>
              <a:gd name="T51" fmla="*/ 3175 h 2"/>
              <a:gd name="T52" fmla="*/ 0 w 2"/>
              <a:gd name="T53" fmla="*/ 3175 h 2"/>
              <a:gd name="T54" fmla="*/ 0 w 2"/>
              <a:gd name="T55" fmla="*/ 3175 h 2"/>
              <a:gd name="T56" fmla="*/ 3175 w 2"/>
              <a:gd name="T57" fmla="*/ 3175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 name="Freeform 1246"/>
          <p:cNvSpPr>
            <a:spLocks/>
          </p:cNvSpPr>
          <p:nvPr/>
        </p:nvSpPr>
        <p:spPr bwMode="auto">
          <a:xfrm>
            <a:off x="725488" y="547688"/>
            <a:ext cx="3175" cy="3175"/>
          </a:xfrm>
          <a:custGeom>
            <a:avLst/>
            <a:gdLst>
              <a:gd name="T0" fmla="*/ 0 w 2"/>
              <a:gd name="T1" fmla="*/ 3175 h 2"/>
              <a:gd name="T2" fmla="*/ 0 w 2"/>
              <a:gd name="T3" fmla="*/ 3175 h 2"/>
              <a:gd name="T4" fmla="*/ 3175 w 2"/>
              <a:gd name="T5" fmla="*/ 0 h 2"/>
              <a:gd name="T6" fmla="*/ 3175 w 2"/>
              <a:gd name="T7" fmla="*/ 0 h 2"/>
              <a:gd name="T8" fmla="*/ 0 w 2"/>
              <a:gd name="T9" fmla="*/ 0 h 2"/>
              <a:gd name="T10" fmla="*/ 0 w 2"/>
              <a:gd name="T11" fmla="*/ 0 h 2"/>
              <a:gd name="T12" fmla="*/ 0 w 2"/>
              <a:gd name="T13" fmla="*/ 3175 h 2"/>
              <a:gd name="T14" fmla="*/ 0 w 2"/>
              <a:gd name="T15" fmla="*/ 3175 h 2"/>
              <a:gd name="T16" fmla="*/ 3175 w 2"/>
              <a:gd name="T17" fmla="*/ 0 h 2"/>
              <a:gd name="T18" fmla="*/ 3175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3175 h 2"/>
              <a:gd name="T48" fmla="*/ 0 w 2"/>
              <a:gd name="T49" fmla="*/ 3175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8" name="Freeform 1250"/>
          <p:cNvSpPr>
            <a:spLocks/>
          </p:cNvSpPr>
          <p:nvPr/>
        </p:nvSpPr>
        <p:spPr bwMode="auto">
          <a:xfrm>
            <a:off x="731838" y="530225"/>
            <a:ext cx="3175" cy="1588"/>
          </a:xfrm>
          <a:custGeom>
            <a:avLst/>
            <a:gdLst>
              <a:gd name="T0" fmla="*/ 3175 w 2"/>
              <a:gd name="T1" fmla="*/ 0 h 1588"/>
              <a:gd name="T2" fmla="*/ 0 w 2"/>
              <a:gd name="T3" fmla="*/ 0 h 1588"/>
              <a:gd name="T4" fmla="*/ 3175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9" name="Freeform 1252"/>
          <p:cNvSpPr>
            <a:spLocks/>
          </p:cNvSpPr>
          <p:nvPr/>
        </p:nvSpPr>
        <p:spPr bwMode="auto">
          <a:xfrm>
            <a:off x="731838" y="527050"/>
            <a:ext cx="3175" cy="7938"/>
          </a:xfrm>
          <a:custGeom>
            <a:avLst/>
            <a:gdLst>
              <a:gd name="T0" fmla="*/ 3175 w 2"/>
              <a:gd name="T1" fmla="*/ 3175 h 5"/>
              <a:gd name="T2" fmla="*/ 3175 w 2"/>
              <a:gd name="T3" fmla="*/ 3175 h 5"/>
              <a:gd name="T4" fmla="*/ 0 w 2"/>
              <a:gd name="T5" fmla="*/ 0 h 5"/>
              <a:gd name="T6" fmla="*/ 0 w 2"/>
              <a:gd name="T7" fmla="*/ 3175 h 5"/>
              <a:gd name="T8" fmla="*/ 0 w 2"/>
              <a:gd name="T9" fmla="*/ 3175 h 5"/>
              <a:gd name="T10" fmla="*/ 3175 w 2"/>
              <a:gd name="T11" fmla="*/ 7938 h 5"/>
              <a:gd name="T12" fmla="*/ 3175 w 2"/>
              <a:gd name="T13" fmla="*/ 3175 h 5"/>
              <a:gd name="T14" fmla="*/ 3175 w 2"/>
              <a:gd name="T15" fmla="*/ 3175 h 5"/>
              <a:gd name="T16" fmla="*/ 0 w 2"/>
              <a:gd name="T17" fmla="*/ 0 h 5"/>
              <a:gd name="T18" fmla="*/ 0 w 2"/>
              <a:gd name="T19" fmla="*/ 3175 h 5"/>
              <a:gd name="T20" fmla="*/ 0 w 2"/>
              <a:gd name="T21" fmla="*/ 3175 h 5"/>
              <a:gd name="T22" fmla="*/ 3175 w 2"/>
              <a:gd name="T23" fmla="*/ 7938 h 5"/>
              <a:gd name="T24" fmla="*/ 3175 w 2"/>
              <a:gd name="T25" fmla="*/ 3175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 name="Freeform 1255"/>
          <p:cNvSpPr>
            <a:spLocks/>
          </p:cNvSpPr>
          <p:nvPr/>
        </p:nvSpPr>
        <p:spPr bwMode="auto">
          <a:xfrm>
            <a:off x="712788" y="550863"/>
            <a:ext cx="3175" cy="1587"/>
          </a:xfrm>
          <a:custGeom>
            <a:avLst/>
            <a:gdLst>
              <a:gd name="T0" fmla="*/ 0 w 2"/>
              <a:gd name="T1" fmla="*/ 0 h 1587"/>
              <a:gd name="T2" fmla="*/ 3175 w 2"/>
              <a:gd name="T3" fmla="*/ 0 h 1587"/>
              <a:gd name="T4" fmla="*/ 3175 w 2"/>
              <a:gd name="T5" fmla="*/ 0 h 1587"/>
              <a:gd name="T6" fmla="*/ 3175 w 2"/>
              <a:gd name="T7" fmla="*/ 0 h 1587"/>
              <a:gd name="T8" fmla="*/ 3175 w 2"/>
              <a:gd name="T9" fmla="*/ 0 h 1587"/>
              <a:gd name="T10" fmla="*/ 0 w 2"/>
              <a:gd name="T11" fmla="*/ 0 h 1587"/>
              <a:gd name="T12" fmla="*/ 0 w 2"/>
              <a:gd name="T13" fmla="*/ 0 h 1587"/>
              <a:gd name="T14" fmla="*/ 0 w 2"/>
              <a:gd name="T15" fmla="*/ 0 h 1587"/>
              <a:gd name="T16" fmla="*/ 0 w 2"/>
              <a:gd name="T17" fmla="*/ 0 h 1587"/>
              <a:gd name="T18" fmla="*/ 3175 w 2"/>
              <a:gd name="T19" fmla="*/ 0 h 1587"/>
              <a:gd name="T20" fmla="*/ 3175 w 2"/>
              <a:gd name="T21" fmla="*/ 0 h 1587"/>
              <a:gd name="T22" fmla="*/ 3175 w 2"/>
              <a:gd name="T23" fmla="*/ 0 h 1587"/>
              <a:gd name="T24" fmla="*/ 3175 w 2"/>
              <a:gd name="T25" fmla="*/ 0 h 1587"/>
              <a:gd name="T26" fmla="*/ 3175 w 2"/>
              <a:gd name="T27" fmla="*/ 0 h 1587"/>
              <a:gd name="T28" fmla="*/ 3175 w 2"/>
              <a:gd name="T29" fmla="*/ 0 h 1587"/>
              <a:gd name="T30" fmla="*/ 3175 w 2"/>
              <a:gd name="T31" fmla="*/ 0 h 1587"/>
              <a:gd name="T32" fmla="*/ 3175 w 2"/>
              <a:gd name="T33" fmla="*/ 0 h 1587"/>
              <a:gd name="T34" fmla="*/ 3175 w 2"/>
              <a:gd name="T35" fmla="*/ 0 h 1587"/>
              <a:gd name="T36" fmla="*/ 3175 w 2"/>
              <a:gd name="T37" fmla="*/ 0 h 1587"/>
              <a:gd name="T38" fmla="*/ 3175 w 2"/>
              <a:gd name="T39" fmla="*/ 0 h 1587"/>
              <a:gd name="T40" fmla="*/ 3175 w 2"/>
              <a:gd name="T41" fmla="*/ 0 h 1587"/>
              <a:gd name="T42" fmla="*/ 3175 w 2"/>
              <a:gd name="T43" fmla="*/ 0 h 1587"/>
              <a:gd name="T44" fmla="*/ 3175 w 2"/>
              <a:gd name="T45" fmla="*/ 0 h 1587"/>
              <a:gd name="T46" fmla="*/ 3175 w 2"/>
              <a:gd name="T47" fmla="*/ 0 h 1587"/>
              <a:gd name="T48" fmla="*/ 3175 w 2"/>
              <a:gd name="T49" fmla="*/ 0 h 1587"/>
              <a:gd name="T50" fmla="*/ 3175 w 2"/>
              <a:gd name="T51" fmla="*/ 0 h 1587"/>
              <a:gd name="T52" fmla="*/ 3175 w 2"/>
              <a:gd name="T53" fmla="*/ 0 h 1587"/>
              <a:gd name="T54" fmla="*/ 3175 w 2"/>
              <a:gd name="T55" fmla="*/ 0 h 1587"/>
              <a:gd name="T56" fmla="*/ 3175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 name="Rectangle 1256"/>
          <p:cNvSpPr>
            <a:spLocks noChangeArrowheads="1"/>
          </p:cNvSpPr>
          <p:nvPr/>
        </p:nvSpPr>
        <p:spPr bwMode="auto">
          <a:xfrm>
            <a:off x="722313" y="550863"/>
            <a:ext cx="1587"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42" name="Freeform 1258"/>
          <p:cNvSpPr>
            <a:spLocks/>
          </p:cNvSpPr>
          <p:nvPr/>
        </p:nvSpPr>
        <p:spPr bwMode="auto">
          <a:xfrm>
            <a:off x="722313" y="5508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3" name="Freeform 1266"/>
          <p:cNvSpPr>
            <a:spLocks/>
          </p:cNvSpPr>
          <p:nvPr/>
        </p:nvSpPr>
        <p:spPr bwMode="auto">
          <a:xfrm>
            <a:off x="728663" y="534988"/>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4" name="Freeform 1269"/>
          <p:cNvSpPr>
            <a:spLocks/>
          </p:cNvSpPr>
          <p:nvPr/>
        </p:nvSpPr>
        <p:spPr bwMode="auto">
          <a:xfrm>
            <a:off x="728663" y="530225"/>
            <a:ext cx="3175" cy="4763"/>
          </a:xfrm>
          <a:custGeom>
            <a:avLst/>
            <a:gdLst>
              <a:gd name="T0" fmla="*/ 0 w 2"/>
              <a:gd name="T1" fmla="*/ 4763 h 3"/>
              <a:gd name="T2" fmla="*/ 3175 w 2"/>
              <a:gd name="T3" fmla="*/ 0 h 3"/>
              <a:gd name="T4" fmla="*/ 3175 w 2"/>
              <a:gd name="T5" fmla="*/ 0 h 3"/>
              <a:gd name="T6" fmla="*/ 3175 w 2"/>
              <a:gd name="T7" fmla="*/ 0 h 3"/>
              <a:gd name="T8" fmla="*/ 3175 w 2"/>
              <a:gd name="T9" fmla="*/ 0 h 3"/>
              <a:gd name="T10" fmla="*/ 0 w 2"/>
              <a:gd name="T11" fmla="*/ 0 h 3"/>
              <a:gd name="T12" fmla="*/ 0 w 2"/>
              <a:gd name="T13" fmla="*/ 0 h 3"/>
              <a:gd name="T14" fmla="*/ 0 w 2"/>
              <a:gd name="T15" fmla="*/ 4763 h 3"/>
              <a:gd name="T16" fmla="*/ 0 w 2"/>
              <a:gd name="T17" fmla="*/ 4763 h 3"/>
              <a:gd name="T18" fmla="*/ 3175 w 2"/>
              <a:gd name="T19" fmla="*/ 0 h 3"/>
              <a:gd name="T20" fmla="*/ 3175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4763 h 3"/>
              <a:gd name="T40" fmla="*/ 0 w 2"/>
              <a:gd name="T41" fmla="*/ 4763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5" name="Line 1270"/>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 name="Line 1271"/>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7" name="Rectangle 1272"/>
          <p:cNvSpPr>
            <a:spLocks noChangeArrowheads="1"/>
          </p:cNvSpPr>
          <p:nvPr/>
        </p:nvSpPr>
        <p:spPr bwMode="auto">
          <a:xfrm>
            <a:off x="728663" y="530225"/>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48" name="Rectangle 1273"/>
          <p:cNvSpPr>
            <a:spLocks noChangeArrowheads="1"/>
          </p:cNvSpPr>
          <p:nvPr/>
        </p:nvSpPr>
        <p:spPr bwMode="auto">
          <a:xfrm>
            <a:off x="728663" y="530225"/>
            <a:ext cx="1587"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49" name="Line 1274"/>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0" name="Line 1275"/>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 name="Freeform 1277"/>
          <p:cNvSpPr>
            <a:spLocks/>
          </p:cNvSpPr>
          <p:nvPr/>
        </p:nvSpPr>
        <p:spPr bwMode="auto">
          <a:xfrm>
            <a:off x="728663" y="523875"/>
            <a:ext cx="1587" cy="3175"/>
          </a:xfrm>
          <a:custGeom>
            <a:avLst/>
            <a:gdLst>
              <a:gd name="T0" fmla="*/ 0 w 1587"/>
              <a:gd name="T1" fmla="*/ 3175 h 2"/>
              <a:gd name="T2" fmla="*/ 0 w 1587"/>
              <a:gd name="T3" fmla="*/ 3175 h 2"/>
              <a:gd name="T4" fmla="*/ 0 w 1587"/>
              <a:gd name="T5" fmla="*/ 0 h 2"/>
              <a:gd name="T6" fmla="*/ 0 w 1587"/>
              <a:gd name="T7" fmla="*/ 3175 h 2"/>
              <a:gd name="T8" fmla="*/ 0 w 1587"/>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2" name="Freeform 1287"/>
          <p:cNvSpPr>
            <a:spLocks/>
          </p:cNvSpPr>
          <p:nvPr/>
        </p:nvSpPr>
        <p:spPr bwMode="auto">
          <a:xfrm>
            <a:off x="719138" y="514350"/>
            <a:ext cx="3175" cy="3175"/>
          </a:xfrm>
          <a:custGeom>
            <a:avLst/>
            <a:gdLst>
              <a:gd name="T0" fmla="*/ 0 w 2"/>
              <a:gd name="T1" fmla="*/ 0 h 2"/>
              <a:gd name="T2" fmla="*/ 0 w 2"/>
              <a:gd name="T3" fmla="*/ 3175 h 2"/>
              <a:gd name="T4" fmla="*/ 3175 w 2"/>
              <a:gd name="T5" fmla="*/ 3175 h 2"/>
              <a:gd name="T6" fmla="*/ 3175 w 2"/>
              <a:gd name="T7" fmla="*/ 3175 h 2"/>
              <a:gd name="T8" fmla="*/ 3175 w 2"/>
              <a:gd name="T9" fmla="*/ 3175 h 2"/>
              <a:gd name="T10" fmla="*/ 3175 w 2"/>
              <a:gd name="T11" fmla="*/ 0 h 2"/>
              <a:gd name="T12" fmla="*/ 0 w 2"/>
              <a:gd name="T13" fmla="*/ 0 h 2"/>
              <a:gd name="T14" fmla="*/ 0 w 2"/>
              <a:gd name="T15" fmla="*/ 0 h 2"/>
              <a:gd name="T16" fmla="*/ 0 w 2"/>
              <a:gd name="T17" fmla="*/ 3175 h 2"/>
              <a:gd name="T18" fmla="*/ 0 w 2"/>
              <a:gd name="T19" fmla="*/ 3175 h 2"/>
              <a:gd name="T20" fmla="*/ 0 w 2"/>
              <a:gd name="T21" fmla="*/ 3175 h 2"/>
              <a:gd name="T22" fmla="*/ 0 w 2"/>
              <a:gd name="T23" fmla="*/ 3175 h 2"/>
              <a:gd name="T24" fmla="*/ 3175 w 2"/>
              <a:gd name="T25" fmla="*/ 3175 h 2"/>
              <a:gd name="T26" fmla="*/ 3175 w 2"/>
              <a:gd name="T27" fmla="*/ 3175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 name="Freeform 1290"/>
          <p:cNvSpPr>
            <a:spLocks/>
          </p:cNvSpPr>
          <p:nvPr/>
        </p:nvSpPr>
        <p:spPr bwMode="auto">
          <a:xfrm>
            <a:off x="719138" y="517525"/>
            <a:ext cx="3175" cy="3175"/>
          </a:xfrm>
          <a:custGeom>
            <a:avLst/>
            <a:gdLst>
              <a:gd name="T0" fmla="*/ 0 w 2"/>
              <a:gd name="T1" fmla="*/ 3175 h 2"/>
              <a:gd name="T2" fmla="*/ 0 w 2"/>
              <a:gd name="T3" fmla="*/ 3175 h 2"/>
              <a:gd name="T4" fmla="*/ 3175 w 2"/>
              <a:gd name="T5" fmla="*/ 3175 h 2"/>
              <a:gd name="T6" fmla="*/ 3175 w 2"/>
              <a:gd name="T7" fmla="*/ 3175 h 2"/>
              <a:gd name="T8" fmla="*/ 3175 w 2"/>
              <a:gd name="T9" fmla="*/ 3175 h 2"/>
              <a:gd name="T10" fmla="*/ 3175 w 2"/>
              <a:gd name="T11" fmla="*/ 0 h 2"/>
              <a:gd name="T12" fmla="*/ 0 w 2"/>
              <a:gd name="T13" fmla="*/ 0 h 2"/>
              <a:gd name="T14" fmla="*/ 0 w 2"/>
              <a:gd name="T15" fmla="*/ 0 h 2"/>
              <a:gd name="T16" fmla="*/ 0 w 2"/>
              <a:gd name="T17" fmla="*/ 0 h 2"/>
              <a:gd name="T18" fmla="*/ 0 w 2"/>
              <a:gd name="T19" fmla="*/ 0 h 2"/>
              <a:gd name="T20" fmla="*/ 3175 w 2"/>
              <a:gd name="T21" fmla="*/ 0 h 2"/>
              <a:gd name="T22" fmla="*/ 0 w 2"/>
              <a:gd name="T23" fmla="*/ 0 h 2"/>
              <a:gd name="T24" fmla="*/ 0 w 2"/>
              <a:gd name="T25" fmla="*/ 0 h 2"/>
              <a:gd name="T26" fmla="*/ 0 w 2"/>
              <a:gd name="T27" fmla="*/ 0 h 2"/>
              <a:gd name="T28" fmla="*/ 0 w 2"/>
              <a:gd name="T29" fmla="*/ 0 h 2"/>
              <a:gd name="T30" fmla="*/ 0 w 2"/>
              <a:gd name="T31" fmla="*/ 3175 h 2"/>
              <a:gd name="T32" fmla="*/ 0 w 2"/>
              <a:gd name="T33" fmla="*/ 3175 h 2"/>
              <a:gd name="T34" fmla="*/ 0 w 2"/>
              <a:gd name="T35" fmla="*/ 3175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3175 h 2"/>
              <a:gd name="T50" fmla="*/ 3175 w 2"/>
              <a:gd name="T51" fmla="*/ 3175 h 2"/>
              <a:gd name="T52" fmla="*/ 3175 w 2"/>
              <a:gd name="T53" fmla="*/ 0 h 2"/>
              <a:gd name="T54" fmla="*/ 3175 w 2"/>
              <a:gd name="T55" fmla="*/ 0 h 2"/>
              <a:gd name="T56" fmla="*/ 0 w 2"/>
              <a:gd name="T57" fmla="*/ 0 h 2"/>
              <a:gd name="T58" fmla="*/ 0 w 2"/>
              <a:gd name="T59" fmla="*/ 0 h 2"/>
              <a:gd name="T60" fmla="*/ 0 w 2"/>
              <a:gd name="T61" fmla="*/ 3175 h 2"/>
              <a:gd name="T62" fmla="*/ 0 w 2"/>
              <a:gd name="T63" fmla="*/ 3175 h 2"/>
              <a:gd name="T64" fmla="*/ 3175 w 2"/>
              <a:gd name="T65" fmla="*/ 3175 h 2"/>
              <a:gd name="T66" fmla="*/ 3175 w 2"/>
              <a:gd name="T67" fmla="*/ 3175 h 2"/>
              <a:gd name="T68" fmla="*/ 0 w 2"/>
              <a:gd name="T69" fmla="*/ 3175 h 2"/>
              <a:gd name="T70" fmla="*/ 0 w 2"/>
              <a:gd name="T71" fmla="*/ 3175 h 2"/>
              <a:gd name="T72" fmla="*/ 0 w 2"/>
              <a:gd name="T73" fmla="*/ 3175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 name="Rectangle 1335"/>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5" name="Rectangle 1336"/>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6" name="Rectangle 1337"/>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7" name="Rectangle 1340"/>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8" name="Rectangle 1341"/>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9" name="Rectangle 1342"/>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0" name="Rectangle 1343"/>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1" name="Rectangle 1344"/>
          <p:cNvSpPr>
            <a:spLocks noChangeArrowheads="1"/>
          </p:cNvSpPr>
          <p:nvPr/>
        </p:nvSpPr>
        <p:spPr bwMode="auto">
          <a:xfrm>
            <a:off x="465138" y="485775"/>
            <a:ext cx="1587"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2" name="Rectangle 61"/>
          <p:cNvSpPr>
            <a:spLocks noChangeArrowheads="1"/>
          </p:cNvSpPr>
          <p:nvPr/>
        </p:nvSpPr>
        <p:spPr bwMode="auto">
          <a:xfrm>
            <a:off x="0" y="2828925"/>
            <a:ext cx="9144000" cy="176213"/>
          </a:xfrm>
          <a:prstGeom prst="rect">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115888" indent="-115888">
              <a:spcBef>
                <a:spcPct val="50000"/>
              </a:spcBef>
              <a:buFontTx/>
              <a:buChar char="•"/>
            </a:pPr>
            <a:endParaRPr lang="en-US" sz="1300" b="0">
              <a:solidFill>
                <a:schemeClr val="bg1"/>
              </a:solidFill>
            </a:endParaRPr>
          </a:p>
        </p:txBody>
      </p:sp>
      <p:grpSp>
        <p:nvGrpSpPr>
          <p:cNvPr id="63" name="Group 62"/>
          <p:cNvGrpSpPr>
            <a:grpSpLocks/>
          </p:cNvGrpSpPr>
          <p:nvPr/>
        </p:nvGrpSpPr>
        <p:grpSpPr bwMode="auto">
          <a:xfrm>
            <a:off x="6894513" y="6286500"/>
            <a:ext cx="2090737" cy="423863"/>
            <a:chOff x="264890" y="4539871"/>
            <a:chExt cx="4321263" cy="876905"/>
          </a:xfrm>
        </p:grpSpPr>
        <p:pic>
          <p:nvPicPr>
            <p:cNvPr id="64" name="Picture 63" descr="reverse.png"/>
            <p:cNvPicPr>
              <a:picLocks noChangeAspect="1"/>
            </p:cNvPicPr>
            <p:nvPr/>
          </p:nvPicPr>
          <p:blipFill>
            <a:blip r:embed="rId2">
              <a:extLst>
                <a:ext uri="{28A0092B-C50C-407E-A947-70E740481C1C}">
                  <a14:useLocalDpi xmlns:a14="http://schemas.microsoft.com/office/drawing/2010/main" val="0"/>
                </a:ext>
              </a:extLst>
            </a:blip>
            <a:srcRect l="22154" t="27124" b="28558"/>
            <a:stretch>
              <a:fillRect/>
            </a:stretch>
          </p:blipFill>
          <p:spPr bwMode="auto">
            <a:xfrm>
              <a:off x="1200795" y="4789714"/>
              <a:ext cx="3385358" cy="408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5" name="Picture 64" descr="NEW-WHITE-GRADIENT-GLOBES.png"/>
            <p:cNvPicPr>
              <a:picLocks noChangeAspect="1"/>
            </p:cNvPicPr>
            <p:nvPr/>
          </p:nvPicPr>
          <p:blipFill>
            <a:blip r:embed="rId3" cstate="print">
              <a:extLst>
                <a:ext uri="{28A0092B-C50C-407E-A947-70E740481C1C}">
                  <a14:useLocalDpi xmlns:a14="http://schemas.microsoft.com/office/drawing/2010/main" val="0"/>
                </a:ext>
              </a:extLst>
            </a:blip>
            <a:srcRect b="4430"/>
            <a:stretch>
              <a:fillRect/>
            </a:stretch>
          </p:blipFill>
          <p:spPr bwMode="auto">
            <a:xfrm>
              <a:off x="264890" y="4539871"/>
              <a:ext cx="935905" cy="876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30" name="Title 329"/>
          <p:cNvSpPr>
            <a:spLocks noGrp="1"/>
          </p:cNvSpPr>
          <p:nvPr>
            <p:ph type="title"/>
          </p:nvPr>
        </p:nvSpPr>
        <p:spPr>
          <a:xfrm>
            <a:off x="865910" y="1306550"/>
            <a:ext cx="7296726" cy="1450437"/>
          </a:xfrm>
        </p:spPr>
        <p:txBody>
          <a:bodyPr lIns="0" tIns="0" rIns="0" bIns="0" anchor="b">
            <a:normAutofit/>
          </a:bodyPr>
          <a:lstStyle>
            <a:lvl1pPr>
              <a:defRPr sz="3800" b="1" cap="none" baseline="0">
                <a:solidFill>
                  <a:schemeClr val="bg1"/>
                </a:solidFill>
              </a:defRPr>
            </a:lvl1pPr>
          </a:lstStyle>
          <a:p>
            <a:r>
              <a:rPr lang="en-US" smtClean="0"/>
              <a:t>Click to edit Master title style</a:t>
            </a:r>
            <a:endParaRPr lang="en-US" dirty="0"/>
          </a:p>
        </p:txBody>
      </p:sp>
      <p:sp>
        <p:nvSpPr>
          <p:cNvPr id="332" name="Text Placeholder 331"/>
          <p:cNvSpPr>
            <a:spLocks noGrp="1"/>
          </p:cNvSpPr>
          <p:nvPr>
            <p:ph type="body" sz="quarter" idx="13"/>
          </p:nvPr>
        </p:nvSpPr>
        <p:spPr>
          <a:xfrm>
            <a:off x="851104" y="3074088"/>
            <a:ext cx="7328771" cy="2397495"/>
          </a:xfrm>
        </p:spPr>
        <p:txBody>
          <a:bodyPr lIns="0" tIns="0" rIns="0" bIns="0">
            <a:normAutofit/>
          </a:bodyPr>
          <a:lstStyle>
            <a:lvl1pPr>
              <a:lnSpc>
                <a:spcPct val="100000"/>
              </a:lnSpc>
              <a:defRPr sz="3000" b="0" i="0" cap="none" baseline="0">
                <a:solidFill>
                  <a:schemeClr val="bg1"/>
                </a:solidFill>
                <a:latin typeface="+mn-lt"/>
                <a:cs typeface="Andes ExtraLight"/>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smtClean="0"/>
              <a:t>Click to edit Master text styles</a:t>
            </a:r>
          </a:p>
        </p:txBody>
      </p:sp>
    </p:spTree>
    <p:extLst>
      <p:ext uri="{BB962C8B-B14F-4D97-AF65-F5344CB8AC3E}">
        <p14:creationId xmlns:p14="http://schemas.microsoft.com/office/powerpoint/2010/main" val="352862937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Photo Divider">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479925"/>
            <a:ext cx="9144000" cy="2378075"/>
          </a:xfrm>
          <a:prstGeom prst="rect">
            <a:avLst/>
          </a:pr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115888" indent="-115888">
              <a:spcBef>
                <a:spcPct val="50000"/>
              </a:spcBef>
              <a:buFontTx/>
              <a:buChar char="•"/>
            </a:pPr>
            <a:endParaRPr lang="en-US" sz="1300" b="0"/>
          </a:p>
        </p:txBody>
      </p:sp>
      <p:sp>
        <p:nvSpPr>
          <p:cNvPr id="5" name="Rectangle 4"/>
          <p:cNvSpPr>
            <a:spLocks noChangeArrowheads="1"/>
          </p:cNvSpPr>
          <p:nvPr/>
        </p:nvSpPr>
        <p:spPr bwMode="auto">
          <a:xfrm>
            <a:off x="0" y="4449763"/>
            <a:ext cx="9144000" cy="176212"/>
          </a:xfrm>
          <a:prstGeom prst="rect">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115888" indent="-115888">
              <a:spcBef>
                <a:spcPct val="50000"/>
              </a:spcBef>
              <a:buFontTx/>
              <a:buChar char="•"/>
            </a:pPr>
            <a:endParaRPr lang="en-US" sz="1300" b="0">
              <a:solidFill>
                <a:schemeClr val="bg1"/>
              </a:solidFill>
            </a:endParaRPr>
          </a:p>
        </p:txBody>
      </p:sp>
      <p:grpSp>
        <p:nvGrpSpPr>
          <p:cNvPr id="6" name="Group 5"/>
          <p:cNvGrpSpPr>
            <a:grpSpLocks/>
          </p:cNvGrpSpPr>
          <p:nvPr/>
        </p:nvGrpSpPr>
        <p:grpSpPr bwMode="auto">
          <a:xfrm>
            <a:off x="6894513" y="6286500"/>
            <a:ext cx="2090737" cy="423863"/>
            <a:chOff x="264890" y="4539871"/>
            <a:chExt cx="4321263" cy="876905"/>
          </a:xfrm>
        </p:grpSpPr>
        <p:pic>
          <p:nvPicPr>
            <p:cNvPr id="7" name="Picture 6" descr="reverse.png"/>
            <p:cNvPicPr>
              <a:picLocks noChangeAspect="1"/>
            </p:cNvPicPr>
            <p:nvPr/>
          </p:nvPicPr>
          <p:blipFill>
            <a:blip r:embed="rId2">
              <a:extLst>
                <a:ext uri="{28A0092B-C50C-407E-A947-70E740481C1C}">
                  <a14:useLocalDpi xmlns:a14="http://schemas.microsoft.com/office/drawing/2010/main" val="0"/>
                </a:ext>
              </a:extLst>
            </a:blip>
            <a:srcRect l="22154" t="27124" b="28558"/>
            <a:stretch>
              <a:fillRect/>
            </a:stretch>
          </p:blipFill>
          <p:spPr bwMode="auto">
            <a:xfrm>
              <a:off x="1200795" y="4789714"/>
              <a:ext cx="3385358" cy="408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NEW-WHITE-GRADIENT-GLOBES.png"/>
            <p:cNvPicPr>
              <a:picLocks noChangeAspect="1"/>
            </p:cNvPicPr>
            <p:nvPr/>
          </p:nvPicPr>
          <p:blipFill>
            <a:blip r:embed="rId3" cstate="print">
              <a:extLst>
                <a:ext uri="{28A0092B-C50C-407E-A947-70E740481C1C}">
                  <a14:useLocalDpi xmlns:a14="http://schemas.microsoft.com/office/drawing/2010/main" val="0"/>
                </a:ext>
              </a:extLst>
            </a:blip>
            <a:srcRect b="4430"/>
            <a:stretch>
              <a:fillRect/>
            </a:stretch>
          </p:blipFill>
          <p:spPr bwMode="auto">
            <a:xfrm>
              <a:off x="264890" y="4539871"/>
              <a:ext cx="935905" cy="876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8" name="Text Placeholder 331"/>
          <p:cNvSpPr>
            <a:spLocks noGrp="1"/>
          </p:cNvSpPr>
          <p:nvPr>
            <p:ph type="body" sz="quarter" idx="13"/>
          </p:nvPr>
        </p:nvSpPr>
        <p:spPr>
          <a:xfrm>
            <a:off x="431800" y="4681311"/>
            <a:ext cx="8285018" cy="1550156"/>
          </a:xfrm>
        </p:spPr>
        <p:txBody>
          <a:bodyPr lIns="0" tIns="0" rIns="0" bIns="0"/>
          <a:lstStyle>
            <a:lvl1pPr>
              <a:lnSpc>
                <a:spcPct val="100000"/>
              </a:lnSpc>
              <a:defRPr sz="2400" b="0" i="0" cap="none" baseline="0">
                <a:solidFill>
                  <a:srgbClr val="FFFFFF"/>
                </a:solidFill>
                <a:latin typeface="+mn-lt"/>
                <a:cs typeface="Andes ExtraLight"/>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smtClean="0"/>
              <a:t>Click to edit Master text styles</a:t>
            </a:r>
          </a:p>
        </p:txBody>
      </p:sp>
      <p:sp>
        <p:nvSpPr>
          <p:cNvPr id="3" name="Picture Placeholder 2"/>
          <p:cNvSpPr>
            <a:spLocks noGrp="1"/>
          </p:cNvSpPr>
          <p:nvPr>
            <p:ph type="pic" sz="quarter" idx="14"/>
          </p:nvPr>
        </p:nvSpPr>
        <p:spPr>
          <a:xfrm>
            <a:off x="0" y="0"/>
            <a:ext cx="9144000" cy="4459111"/>
          </a:xfrm>
        </p:spPr>
        <p:txBody>
          <a:bodyPr/>
          <a:lstStyle>
            <a:lvl1pPr>
              <a:defRPr baseline="0"/>
            </a:lvl1pPr>
          </a:lstStyle>
          <a:p>
            <a:pPr lvl="0"/>
            <a:r>
              <a:rPr lang="en-US" noProof="0" smtClean="0"/>
              <a:t>Drag picture to placeholder or click icon to add</a:t>
            </a:r>
            <a:endParaRPr lang="en-US" noProof="0" dirty="0"/>
          </a:p>
        </p:txBody>
      </p:sp>
    </p:spTree>
    <p:extLst>
      <p:ext uri="{BB962C8B-B14F-4D97-AF65-F5344CB8AC3E}">
        <p14:creationId xmlns:p14="http://schemas.microsoft.com/office/powerpoint/2010/main" val="357168084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Grey Divider Geometric">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rcRect t="13008" b="29047"/>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1086"/>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Line 1087"/>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Rectangle 1088"/>
          <p:cNvSpPr>
            <a:spLocks noChangeArrowheads="1"/>
          </p:cNvSpPr>
          <p:nvPr/>
        </p:nvSpPr>
        <p:spPr bwMode="auto">
          <a:xfrm>
            <a:off x="484188" y="617538"/>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8" name="Rectangle 1089"/>
          <p:cNvSpPr>
            <a:spLocks noChangeArrowheads="1"/>
          </p:cNvSpPr>
          <p:nvPr/>
        </p:nvSpPr>
        <p:spPr bwMode="auto">
          <a:xfrm>
            <a:off x="484188" y="61753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9" name="Freeform 1098"/>
          <p:cNvSpPr>
            <a:spLocks/>
          </p:cNvSpPr>
          <p:nvPr/>
        </p:nvSpPr>
        <p:spPr bwMode="auto">
          <a:xfrm>
            <a:off x="487363" y="617538"/>
            <a:ext cx="3175" cy="1587"/>
          </a:xfrm>
          <a:custGeom>
            <a:avLst/>
            <a:gdLst>
              <a:gd name="T0" fmla="*/ 0 w 2"/>
              <a:gd name="T1" fmla="*/ 0 h 1587"/>
              <a:gd name="T2" fmla="*/ 3175 w 2"/>
              <a:gd name="T3" fmla="*/ 0 h 1587"/>
              <a:gd name="T4" fmla="*/ 3175 w 2"/>
              <a:gd name="T5" fmla="*/ 0 h 1587"/>
              <a:gd name="T6" fmla="*/ 3175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3175 w 2"/>
              <a:gd name="T35" fmla="*/ 0 h 1587"/>
              <a:gd name="T36" fmla="*/ 3175 w 2"/>
              <a:gd name="T37" fmla="*/ 0 h 1587"/>
              <a:gd name="T38" fmla="*/ 3175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1115"/>
          <p:cNvSpPr>
            <a:spLocks/>
          </p:cNvSpPr>
          <p:nvPr/>
        </p:nvSpPr>
        <p:spPr bwMode="auto">
          <a:xfrm>
            <a:off x="458788" y="473075"/>
            <a:ext cx="3175" cy="3175"/>
          </a:xfrm>
          <a:custGeom>
            <a:avLst/>
            <a:gdLst>
              <a:gd name="T0" fmla="*/ 0 w 2"/>
              <a:gd name="T1" fmla="*/ 3175 h 2"/>
              <a:gd name="T2" fmla="*/ 0 w 2"/>
              <a:gd name="T3" fmla="*/ 3175 h 2"/>
              <a:gd name="T4" fmla="*/ 0 w 2"/>
              <a:gd name="T5" fmla="*/ 3175 h 2"/>
              <a:gd name="T6" fmla="*/ 0 w 2"/>
              <a:gd name="T7" fmla="*/ 3175 h 2"/>
              <a:gd name="T8" fmla="*/ 0 w 2"/>
              <a:gd name="T9" fmla="*/ 3175 h 2"/>
              <a:gd name="T10" fmla="*/ 0 w 2"/>
              <a:gd name="T11" fmla="*/ 3175 h 2"/>
              <a:gd name="T12" fmla="*/ 3175 w 2"/>
              <a:gd name="T13" fmla="*/ 3175 h 2"/>
              <a:gd name="T14" fmla="*/ 3175 w 2"/>
              <a:gd name="T15" fmla="*/ 3175 h 2"/>
              <a:gd name="T16" fmla="*/ 3175 w 2"/>
              <a:gd name="T17" fmla="*/ 0 h 2"/>
              <a:gd name="T18" fmla="*/ 0 w 2"/>
              <a:gd name="T19" fmla="*/ 3175 h 2"/>
              <a:gd name="T20" fmla="*/ 0 w 2"/>
              <a:gd name="T21" fmla="*/ 3175 h 2"/>
              <a:gd name="T22" fmla="*/ 0 w 2"/>
              <a:gd name="T23" fmla="*/ 3175 h 2"/>
              <a:gd name="T24" fmla="*/ 0 w 2"/>
              <a:gd name="T25" fmla="*/ 3175 h 2"/>
              <a:gd name="T26" fmla="*/ 0 w 2"/>
              <a:gd name="T27" fmla="*/ 3175 h 2"/>
              <a:gd name="T28" fmla="*/ 3175 w 2"/>
              <a:gd name="T29" fmla="*/ 3175 h 2"/>
              <a:gd name="T30" fmla="*/ 3175 w 2"/>
              <a:gd name="T31" fmla="*/ 3175 h 2"/>
              <a:gd name="T32" fmla="*/ 3175 w 2"/>
              <a:gd name="T33" fmla="*/ 3175 h 2"/>
              <a:gd name="T34" fmla="*/ 3175 w 2"/>
              <a:gd name="T35" fmla="*/ 3175 h 2"/>
              <a:gd name="T36" fmla="*/ 3175 w 2"/>
              <a:gd name="T37" fmla="*/ 3175 h 2"/>
              <a:gd name="T38" fmla="*/ 3175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3175 w 2"/>
              <a:gd name="T55" fmla="*/ 3175 h 2"/>
              <a:gd name="T56" fmla="*/ 0 w 2"/>
              <a:gd name="T57" fmla="*/ 3175 h 2"/>
              <a:gd name="T58" fmla="*/ 3175 w 2"/>
              <a:gd name="T59" fmla="*/ 3175 h 2"/>
              <a:gd name="T60" fmla="*/ 3175 w 2"/>
              <a:gd name="T61" fmla="*/ 3175 h 2"/>
              <a:gd name="T62" fmla="*/ 3175 w 2"/>
              <a:gd name="T63" fmla="*/ 3175 h 2"/>
              <a:gd name="T64" fmla="*/ 0 w 2"/>
              <a:gd name="T65" fmla="*/ 3175 h 2"/>
              <a:gd name="T66" fmla="*/ 0 w 2"/>
              <a:gd name="T67" fmla="*/ 3175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120"/>
          <p:cNvSpPr>
            <a:spLocks/>
          </p:cNvSpPr>
          <p:nvPr/>
        </p:nvSpPr>
        <p:spPr bwMode="auto">
          <a:xfrm>
            <a:off x="458788" y="463550"/>
            <a:ext cx="3175" cy="3175"/>
          </a:xfrm>
          <a:custGeom>
            <a:avLst/>
            <a:gdLst>
              <a:gd name="T0" fmla="*/ 0 w 2"/>
              <a:gd name="T1" fmla="*/ 0 h 2"/>
              <a:gd name="T2" fmla="*/ 0 w 2"/>
              <a:gd name="T3" fmla="*/ 3175 h 2"/>
              <a:gd name="T4" fmla="*/ 0 w 2"/>
              <a:gd name="T5" fmla="*/ 3175 h 2"/>
              <a:gd name="T6" fmla="*/ 0 w 2"/>
              <a:gd name="T7" fmla="*/ 3175 h 2"/>
              <a:gd name="T8" fmla="*/ 3175 w 2"/>
              <a:gd name="T9" fmla="*/ 3175 h 2"/>
              <a:gd name="T10" fmla="*/ 3175 w 2"/>
              <a:gd name="T11" fmla="*/ 0 h 2"/>
              <a:gd name="T12" fmla="*/ 3175 w 2"/>
              <a:gd name="T13" fmla="*/ 0 h 2"/>
              <a:gd name="T14" fmla="*/ 3175 w 2"/>
              <a:gd name="T15" fmla="*/ 0 h 2"/>
              <a:gd name="T16" fmla="*/ 0 w 2"/>
              <a:gd name="T17" fmla="*/ 0 h 2"/>
              <a:gd name="T18" fmla="*/ 0 w 2"/>
              <a:gd name="T19" fmla="*/ 3175 h 2"/>
              <a:gd name="T20" fmla="*/ 0 w 2"/>
              <a:gd name="T21" fmla="*/ 3175 h 2"/>
              <a:gd name="T22" fmla="*/ 3175 w 2"/>
              <a:gd name="T23" fmla="*/ 0 h 2"/>
              <a:gd name="T24" fmla="*/ 3175 w 2"/>
              <a:gd name="T25" fmla="*/ 0 h 2"/>
              <a:gd name="T26" fmla="*/ 3175 w 2"/>
              <a:gd name="T27" fmla="*/ 0 h 2"/>
              <a:gd name="T28" fmla="*/ 3175 w 2"/>
              <a:gd name="T29" fmla="*/ 3175 h 2"/>
              <a:gd name="T30" fmla="*/ 0 w 2"/>
              <a:gd name="T31" fmla="*/ 3175 h 2"/>
              <a:gd name="T32" fmla="*/ 0 w 2"/>
              <a:gd name="T33" fmla="*/ 3175 h 2"/>
              <a:gd name="T34" fmla="*/ 0 w 2"/>
              <a:gd name="T35" fmla="*/ 3175 h 2"/>
              <a:gd name="T36" fmla="*/ 0 w 2"/>
              <a:gd name="T37" fmla="*/ 3175 h 2"/>
              <a:gd name="T38" fmla="*/ 0 w 2"/>
              <a:gd name="T39" fmla="*/ 3175 h 2"/>
              <a:gd name="T40" fmla="*/ 0 w 2"/>
              <a:gd name="T41" fmla="*/ 3175 h 2"/>
              <a:gd name="T42" fmla="*/ 0 w 2"/>
              <a:gd name="T43" fmla="*/ 3175 h 2"/>
              <a:gd name="T44" fmla="*/ 0 w 2"/>
              <a:gd name="T45" fmla="*/ 3175 h 2"/>
              <a:gd name="T46" fmla="*/ 3175 w 2"/>
              <a:gd name="T47" fmla="*/ 3175 h 2"/>
              <a:gd name="T48" fmla="*/ 0 w 2"/>
              <a:gd name="T49" fmla="*/ 3175 h 2"/>
              <a:gd name="T50" fmla="*/ 0 w 2"/>
              <a:gd name="T51" fmla="*/ 3175 h 2"/>
              <a:gd name="T52" fmla="*/ 3175 w 2"/>
              <a:gd name="T53" fmla="*/ 3175 h 2"/>
              <a:gd name="T54" fmla="*/ 3175 w 2"/>
              <a:gd name="T55" fmla="*/ 3175 h 2"/>
              <a:gd name="T56" fmla="*/ 3175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34"/>
          <p:cNvSpPr>
            <a:spLocks/>
          </p:cNvSpPr>
          <p:nvPr/>
        </p:nvSpPr>
        <p:spPr bwMode="auto">
          <a:xfrm>
            <a:off x="703263" y="514350"/>
            <a:ext cx="3175" cy="6350"/>
          </a:xfrm>
          <a:custGeom>
            <a:avLst/>
            <a:gdLst>
              <a:gd name="T0" fmla="*/ 3175 w 2"/>
              <a:gd name="T1" fmla="*/ 6350 h 4"/>
              <a:gd name="T2" fmla="*/ 3175 w 2"/>
              <a:gd name="T3" fmla="*/ 6350 h 4"/>
              <a:gd name="T4" fmla="*/ 3175 w 2"/>
              <a:gd name="T5" fmla="*/ 6350 h 4"/>
              <a:gd name="T6" fmla="*/ 3175 w 2"/>
              <a:gd name="T7" fmla="*/ 3175 h 4"/>
              <a:gd name="T8" fmla="*/ 3175 w 2"/>
              <a:gd name="T9" fmla="*/ 0 h 4"/>
              <a:gd name="T10" fmla="*/ 3175 w 2"/>
              <a:gd name="T11" fmla="*/ 0 h 4"/>
              <a:gd name="T12" fmla="*/ 3175 w 2"/>
              <a:gd name="T13" fmla="*/ 0 h 4"/>
              <a:gd name="T14" fmla="*/ 0 w 2"/>
              <a:gd name="T15" fmla="*/ 3175 h 4"/>
              <a:gd name="T16" fmla="*/ 3175 w 2"/>
              <a:gd name="T17" fmla="*/ 6350 h 4"/>
              <a:gd name="T18" fmla="*/ 3175 w 2"/>
              <a:gd name="T19" fmla="*/ 3175 h 4"/>
              <a:gd name="T20" fmla="*/ 3175 w 2"/>
              <a:gd name="T21" fmla="*/ 3175 h 4"/>
              <a:gd name="T22" fmla="*/ 3175 w 2"/>
              <a:gd name="T23" fmla="*/ 0 h 4"/>
              <a:gd name="T24" fmla="*/ 3175 w 2"/>
              <a:gd name="T25" fmla="*/ 3175 h 4"/>
              <a:gd name="T26" fmla="*/ 3175 w 2"/>
              <a:gd name="T27" fmla="*/ 3175 h 4"/>
              <a:gd name="T28" fmla="*/ 3175 w 2"/>
              <a:gd name="T29" fmla="*/ 3175 h 4"/>
              <a:gd name="T30" fmla="*/ 3175 w 2"/>
              <a:gd name="T31" fmla="*/ 3175 h 4"/>
              <a:gd name="T32" fmla="*/ 3175 w 2"/>
              <a:gd name="T33" fmla="*/ 3175 h 4"/>
              <a:gd name="T34" fmla="*/ 3175 w 2"/>
              <a:gd name="T35" fmla="*/ 3175 h 4"/>
              <a:gd name="T36" fmla="*/ 3175 w 2"/>
              <a:gd name="T37" fmla="*/ 3175 h 4"/>
              <a:gd name="T38" fmla="*/ 3175 w 2"/>
              <a:gd name="T39" fmla="*/ 3175 h 4"/>
              <a:gd name="T40" fmla="*/ 3175 w 2"/>
              <a:gd name="T41" fmla="*/ 3175 h 4"/>
              <a:gd name="T42" fmla="*/ 3175 w 2"/>
              <a:gd name="T43" fmla="*/ 3175 h 4"/>
              <a:gd name="T44" fmla="*/ 3175 w 2"/>
              <a:gd name="T45" fmla="*/ 3175 h 4"/>
              <a:gd name="T46" fmla="*/ 3175 w 2"/>
              <a:gd name="T47" fmla="*/ 3175 h 4"/>
              <a:gd name="T48" fmla="*/ 3175 w 2"/>
              <a:gd name="T49" fmla="*/ 3175 h 4"/>
              <a:gd name="T50" fmla="*/ 3175 w 2"/>
              <a:gd name="T51" fmla="*/ 3175 h 4"/>
              <a:gd name="T52" fmla="*/ 0 w 2"/>
              <a:gd name="T53" fmla="*/ 3175 h 4"/>
              <a:gd name="T54" fmla="*/ 3175 w 2"/>
              <a:gd name="T55" fmla="*/ 6350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141"/>
          <p:cNvSpPr>
            <a:spLocks/>
          </p:cNvSpPr>
          <p:nvPr/>
        </p:nvSpPr>
        <p:spPr bwMode="auto">
          <a:xfrm>
            <a:off x="706438" y="479425"/>
            <a:ext cx="1587" cy="6350"/>
          </a:xfrm>
          <a:custGeom>
            <a:avLst/>
            <a:gdLst>
              <a:gd name="T0" fmla="*/ 0 w 1587"/>
              <a:gd name="T1" fmla="*/ 6350 h 4"/>
              <a:gd name="T2" fmla="*/ 0 w 1587"/>
              <a:gd name="T3" fmla="*/ 3175 h 4"/>
              <a:gd name="T4" fmla="*/ 0 w 1587"/>
              <a:gd name="T5" fmla="*/ 0 h 4"/>
              <a:gd name="T6" fmla="*/ 0 w 1587"/>
              <a:gd name="T7" fmla="*/ 0 h 4"/>
              <a:gd name="T8" fmla="*/ 0 w 1587"/>
              <a:gd name="T9" fmla="*/ 3175 h 4"/>
              <a:gd name="T10" fmla="*/ 0 w 1587"/>
              <a:gd name="T11" fmla="*/ 3175 h 4"/>
              <a:gd name="T12" fmla="*/ 0 w 1587"/>
              <a:gd name="T13" fmla="*/ 6350 h 4"/>
              <a:gd name="T14" fmla="*/ 0 w 1587"/>
              <a:gd name="T15" fmla="*/ 3175 h 4"/>
              <a:gd name="T16" fmla="*/ 0 w 1587"/>
              <a:gd name="T17" fmla="*/ 3175 h 4"/>
              <a:gd name="T18" fmla="*/ 0 w 1587"/>
              <a:gd name="T19" fmla="*/ 3175 h 4"/>
              <a:gd name="T20" fmla="*/ 0 w 1587"/>
              <a:gd name="T21" fmla="*/ 3175 h 4"/>
              <a:gd name="T22" fmla="*/ 0 w 1587"/>
              <a:gd name="T23" fmla="*/ 3175 h 4"/>
              <a:gd name="T24" fmla="*/ 0 w 1587"/>
              <a:gd name="T25" fmla="*/ 3175 h 4"/>
              <a:gd name="T26" fmla="*/ 0 w 1587"/>
              <a:gd name="T27" fmla="*/ 3175 h 4"/>
              <a:gd name="T28" fmla="*/ 0 w 1587"/>
              <a:gd name="T29" fmla="*/ 6350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148"/>
          <p:cNvSpPr>
            <a:spLocks/>
          </p:cNvSpPr>
          <p:nvPr/>
        </p:nvSpPr>
        <p:spPr bwMode="auto">
          <a:xfrm>
            <a:off x="693738" y="460375"/>
            <a:ext cx="3175" cy="3175"/>
          </a:xfrm>
          <a:custGeom>
            <a:avLst/>
            <a:gdLst>
              <a:gd name="T0" fmla="*/ 3175 w 2"/>
              <a:gd name="T1" fmla="*/ 3175 h 2"/>
              <a:gd name="T2" fmla="*/ 3175 w 2"/>
              <a:gd name="T3" fmla="*/ 0 h 2"/>
              <a:gd name="T4" fmla="*/ 3175 w 2"/>
              <a:gd name="T5" fmla="*/ 0 h 2"/>
              <a:gd name="T6" fmla="*/ 3175 w 2"/>
              <a:gd name="T7" fmla="*/ 0 h 2"/>
              <a:gd name="T8" fmla="*/ 3175 w 2"/>
              <a:gd name="T9" fmla="*/ 0 h 2"/>
              <a:gd name="T10" fmla="*/ 0 w 2"/>
              <a:gd name="T11" fmla="*/ 0 h 2"/>
              <a:gd name="T12" fmla="*/ 0 w 2"/>
              <a:gd name="T13" fmla="*/ 0 h 2"/>
              <a:gd name="T14" fmla="*/ 0 w 2"/>
              <a:gd name="T15" fmla="*/ 3175 h 2"/>
              <a:gd name="T16" fmla="*/ 0 w 2"/>
              <a:gd name="T17" fmla="*/ 3175 h 2"/>
              <a:gd name="T18" fmla="*/ 0 w 2"/>
              <a:gd name="T19" fmla="*/ 3175 h 2"/>
              <a:gd name="T20" fmla="*/ 3175 w 2"/>
              <a:gd name="T21" fmla="*/ 3175 h 2"/>
              <a:gd name="T22" fmla="*/ 3175 w 2"/>
              <a:gd name="T23" fmla="*/ 3175 h 2"/>
              <a:gd name="T24" fmla="*/ 3175 w 2"/>
              <a:gd name="T25" fmla="*/ 0 h 2"/>
              <a:gd name="T26" fmla="*/ 3175 w 2"/>
              <a:gd name="T27" fmla="*/ 0 h 2"/>
              <a:gd name="T28" fmla="*/ 3175 w 2"/>
              <a:gd name="T29" fmla="*/ 0 h 2"/>
              <a:gd name="T30" fmla="*/ 0 w 2"/>
              <a:gd name="T31" fmla="*/ 3175 h 2"/>
              <a:gd name="T32" fmla="*/ 3175 w 2"/>
              <a:gd name="T33" fmla="*/ 3175 h 2"/>
              <a:gd name="T34" fmla="*/ 3175 w 2"/>
              <a:gd name="T35" fmla="*/ 0 h 2"/>
              <a:gd name="T36" fmla="*/ 0 w 2"/>
              <a:gd name="T37" fmla="*/ 3175 h 2"/>
              <a:gd name="T38" fmla="*/ 3175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0 w 2"/>
              <a:gd name="T55" fmla="*/ 3175 h 2"/>
              <a:gd name="T56" fmla="*/ 0 w 2"/>
              <a:gd name="T57" fmla="*/ 3175 h 2"/>
              <a:gd name="T58" fmla="*/ 3175 w 2"/>
              <a:gd name="T59" fmla="*/ 3175 h 2"/>
              <a:gd name="T60" fmla="*/ 3175 w 2"/>
              <a:gd name="T61" fmla="*/ 3175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150"/>
          <p:cNvSpPr>
            <a:spLocks/>
          </p:cNvSpPr>
          <p:nvPr/>
        </p:nvSpPr>
        <p:spPr bwMode="auto">
          <a:xfrm>
            <a:off x="684213" y="447675"/>
            <a:ext cx="1587" cy="3175"/>
          </a:xfrm>
          <a:custGeom>
            <a:avLst/>
            <a:gdLst>
              <a:gd name="T0" fmla="*/ 0 w 1587"/>
              <a:gd name="T1" fmla="*/ 3175 h 2"/>
              <a:gd name="T2" fmla="*/ 0 w 1587"/>
              <a:gd name="T3" fmla="*/ 0 h 2"/>
              <a:gd name="T4" fmla="*/ 0 w 1587"/>
              <a:gd name="T5" fmla="*/ 3175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152"/>
          <p:cNvSpPr>
            <a:spLocks/>
          </p:cNvSpPr>
          <p:nvPr/>
        </p:nvSpPr>
        <p:spPr bwMode="auto">
          <a:xfrm>
            <a:off x="684213" y="447675"/>
            <a:ext cx="3175" cy="3175"/>
          </a:xfrm>
          <a:custGeom>
            <a:avLst/>
            <a:gdLst>
              <a:gd name="T0" fmla="*/ 3175 w 2"/>
              <a:gd name="T1" fmla="*/ 0 h 2"/>
              <a:gd name="T2" fmla="*/ 0 w 2"/>
              <a:gd name="T3" fmla="*/ 0 h 2"/>
              <a:gd name="T4" fmla="*/ 0 w 2"/>
              <a:gd name="T5" fmla="*/ 0 h 2"/>
              <a:gd name="T6" fmla="*/ 0 w 2"/>
              <a:gd name="T7" fmla="*/ 0 h 2"/>
              <a:gd name="T8" fmla="*/ 0 w 2"/>
              <a:gd name="T9" fmla="*/ 3175 h 2"/>
              <a:gd name="T10" fmla="*/ 3175 w 2"/>
              <a:gd name="T11" fmla="*/ 3175 h 2"/>
              <a:gd name="T12" fmla="*/ 3175 w 2"/>
              <a:gd name="T13" fmla="*/ 0 h 2"/>
              <a:gd name="T14" fmla="*/ 0 w 2"/>
              <a:gd name="T15" fmla="*/ 0 h 2"/>
              <a:gd name="T16" fmla="*/ 0 w 2"/>
              <a:gd name="T17" fmla="*/ 0 h 2"/>
              <a:gd name="T18" fmla="*/ 0 w 2"/>
              <a:gd name="T19" fmla="*/ 0 h 2"/>
              <a:gd name="T20" fmla="*/ 0 w 2"/>
              <a:gd name="T21" fmla="*/ 3175 h 2"/>
              <a:gd name="T22" fmla="*/ 3175 w 2"/>
              <a:gd name="T23" fmla="*/ 3175 h 2"/>
              <a:gd name="T24" fmla="*/ 3175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Freeform 1154"/>
          <p:cNvSpPr>
            <a:spLocks/>
          </p:cNvSpPr>
          <p:nvPr/>
        </p:nvSpPr>
        <p:spPr bwMode="auto">
          <a:xfrm>
            <a:off x="665163" y="434975"/>
            <a:ext cx="3175" cy="1588"/>
          </a:xfrm>
          <a:custGeom>
            <a:avLst/>
            <a:gdLst>
              <a:gd name="T0" fmla="*/ 3175 w 2"/>
              <a:gd name="T1" fmla="*/ 0 h 1588"/>
              <a:gd name="T2" fmla="*/ 0 w 2"/>
              <a:gd name="T3" fmla="*/ 0 h 1588"/>
              <a:gd name="T4" fmla="*/ 3175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 name="Freeform 1156"/>
          <p:cNvSpPr>
            <a:spLocks/>
          </p:cNvSpPr>
          <p:nvPr/>
        </p:nvSpPr>
        <p:spPr bwMode="auto">
          <a:xfrm>
            <a:off x="665163" y="431800"/>
            <a:ext cx="3175" cy="3175"/>
          </a:xfrm>
          <a:custGeom>
            <a:avLst/>
            <a:gdLst>
              <a:gd name="T0" fmla="*/ 3175 w 2"/>
              <a:gd name="T1" fmla="*/ 3175 h 2"/>
              <a:gd name="T2" fmla="*/ 0 w 2"/>
              <a:gd name="T3" fmla="*/ 0 h 2"/>
              <a:gd name="T4" fmla="*/ 0 w 2"/>
              <a:gd name="T5" fmla="*/ 0 h 2"/>
              <a:gd name="T6" fmla="*/ 0 w 2"/>
              <a:gd name="T7" fmla="*/ 3175 h 2"/>
              <a:gd name="T8" fmla="*/ 3175 w 2"/>
              <a:gd name="T9" fmla="*/ 3175 h 2"/>
              <a:gd name="T10" fmla="*/ 3175 w 2"/>
              <a:gd name="T11" fmla="*/ 3175 h 2"/>
              <a:gd name="T12" fmla="*/ 3175 w 2"/>
              <a:gd name="T13" fmla="*/ 3175 h 2"/>
              <a:gd name="T14" fmla="*/ 0 w 2"/>
              <a:gd name="T15" fmla="*/ 0 h 2"/>
              <a:gd name="T16" fmla="*/ 0 w 2"/>
              <a:gd name="T17" fmla="*/ 0 h 2"/>
              <a:gd name="T18" fmla="*/ 0 w 2"/>
              <a:gd name="T19" fmla="*/ 3175 h 2"/>
              <a:gd name="T20" fmla="*/ 3175 w 2"/>
              <a:gd name="T21" fmla="*/ 3175 h 2"/>
              <a:gd name="T22" fmla="*/ 3175 w 2"/>
              <a:gd name="T23" fmla="*/ 3175 h 2"/>
              <a:gd name="T24" fmla="*/ 3175 w 2"/>
              <a:gd name="T25" fmla="*/ 3175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 name="Freeform 1163"/>
          <p:cNvSpPr>
            <a:spLocks/>
          </p:cNvSpPr>
          <p:nvPr/>
        </p:nvSpPr>
        <p:spPr bwMode="auto">
          <a:xfrm>
            <a:off x="611188" y="415925"/>
            <a:ext cx="6350" cy="3175"/>
          </a:xfrm>
          <a:custGeom>
            <a:avLst/>
            <a:gdLst>
              <a:gd name="T0" fmla="*/ 3175 w 4"/>
              <a:gd name="T1" fmla="*/ 3175 h 2"/>
              <a:gd name="T2" fmla="*/ 3175 w 4"/>
              <a:gd name="T3" fmla="*/ 3175 h 2"/>
              <a:gd name="T4" fmla="*/ 6350 w 4"/>
              <a:gd name="T5" fmla="*/ 3175 h 2"/>
              <a:gd name="T6" fmla="*/ 6350 w 4"/>
              <a:gd name="T7" fmla="*/ 0 h 2"/>
              <a:gd name="T8" fmla="*/ 6350 w 4"/>
              <a:gd name="T9" fmla="*/ 0 h 2"/>
              <a:gd name="T10" fmla="*/ 3175 w 4"/>
              <a:gd name="T11" fmla="*/ 0 h 2"/>
              <a:gd name="T12" fmla="*/ 3175 w 4"/>
              <a:gd name="T13" fmla="*/ 0 h 2"/>
              <a:gd name="T14" fmla="*/ 0 w 4"/>
              <a:gd name="T15" fmla="*/ 3175 h 2"/>
              <a:gd name="T16" fmla="*/ 3175 w 4"/>
              <a:gd name="T17" fmla="*/ 3175 h 2"/>
              <a:gd name="T18" fmla="*/ 3175 w 4"/>
              <a:gd name="T19" fmla="*/ 0 h 2"/>
              <a:gd name="T20" fmla="*/ 6350 w 4"/>
              <a:gd name="T21" fmla="*/ 3175 h 2"/>
              <a:gd name="T22" fmla="*/ 6350 w 4"/>
              <a:gd name="T23" fmla="*/ 0 h 2"/>
              <a:gd name="T24" fmla="*/ 6350 w 4"/>
              <a:gd name="T25" fmla="*/ 0 h 2"/>
              <a:gd name="T26" fmla="*/ 3175 w 4"/>
              <a:gd name="T27" fmla="*/ 0 h 2"/>
              <a:gd name="T28" fmla="*/ 3175 w 4"/>
              <a:gd name="T29" fmla="*/ 0 h 2"/>
              <a:gd name="T30" fmla="*/ 0 w 4"/>
              <a:gd name="T31" fmla="*/ 0 h 2"/>
              <a:gd name="T32" fmla="*/ 3175 w 4"/>
              <a:gd name="T33" fmla="*/ 3175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 name="Freeform 1172"/>
          <p:cNvSpPr>
            <a:spLocks/>
          </p:cNvSpPr>
          <p:nvPr/>
        </p:nvSpPr>
        <p:spPr bwMode="auto">
          <a:xfrm>
            <a:off x="582613" y="476250"/>
            <a:ext cx="3175" cy="3175"/>
          </a:xfrm>
          <a:custGeom>
            <a:avLst/>
            <a:gdLst>
              <a:gd name="T0" fmla="*/ 0 w 2"/>
              <a:gd name="T1" fmla="*/ 3175 h 2"/>
              <a:gd name="T2" fmla="*/ 0 w 2"/>
              <a:gd name="T3" fmla="*/ 3175 h 2"/>
              <a:gd name="T4" fmla="*/ 3175 w 2"/>
              <a:gd name="T5" fmla="*/ 3175 h 2"/>
              <a:gd name="T6" fmla="*/ 0 w 2"/>
              <a:gd name="T7" fmla="*/ 0 h 2"/>
              <a:gd name="T8" fmla="*/ 0 w 2"/>
              <a:gd name="T9" fmla="*/ 0 h 2"/>
              <a:gd name="T10" fmla="*/ 0 w 2"/>
              <a:gd name="T11" fmla="*/ 0 h 2"/>
              <a:gd name="T12" fmla="*/ 0 w 2"/>
              <a:gd name="T13" fmla="*/ 3175 h 2"/>
              <a:gd name="T14" fmla="*/ 0 w 2"/>
              <a:gd name="T15" fmla="*/ 3175 h 2"/>
              <a:gd name="T16" fmla="*/ 0 w 2"/>
              <a:gd name="T17" fmla="*/ 3175 h 2"/>
              <a:gd name="T18" fmla="*/ 0 w 2"/>
              <a:gd name="T19" fmla="*/ 3175 h 2"/>
              <a:gd name="T20" fmla="*/ 0 w 2"/>
              <a:gd name="T21" fmla="*/ 3175 h 2"/>
              <a:gd name="T22" fmla="*/ 0 w 2"/>
              <a:gd name="T23" fmla="*/ 3175 h 2"/>
              <a:gd name="T24" fmla="*/ 0 w 2"/>
              <a:gd name="T25" fmla="*/ 3175 h 2"/>
              <a:gd name="T26" fmla="*/ 0 w 2"/>
              <a:gd name="T27" fmla="*/ 3175 h 2"/>
              <a:gd name="T28" fmla="*/ 0 w 2"/>
              <a:gd name="T29" fmla="*/ 3175 h 2"/>
              <a:gd name="T30" fmla="*/ 0 w 2"/>
              <a:gd name="T31" fmla="*/ 3175 h 2"/>
              <a:gd name="T32" fmla="*/ 0 w 2"/>
              <a:gd name="T33" fmla="*/ 3175 h 2"/>
              <a:gd name="T34" fmla="*/ 0 w 2"/>
              <a:gd name="T35" fmla="*/ 3175 h 2"/>
              <a:gd name="T36" fmla="*/ 0 w 2"/>
              <a:gd name="T37" fmla="*/ 3175 h 2"/>
              <a:gd name="T38" fmla="*/ 0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0 w 2"/>
              <a:gd name="T55" fmla="*/ 3175 h 2"/>
              <a:gd name="T56" fmla="*/ 0 w 2"/>
              <a:gd name="T57" fmla="*/ 3175 h 2"/>
              <a:gd name="T58" fmla="*/ 0 w 2"/>
              <a:gd name="T59" fmla="*/ 3175 h 2"/>
              <a:gd name="T60" fmla="*/ 0 w 2"/>
              <a:gd name="T61" fmla="*/ 3175 h 2"/>
              <a:gd name="T62" fmla="*/ 0 w 2"/>
              <a:gd name="T63" fmla="*/ 3175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 name="Freeform 1177"/>
          <p:cNvSpPr>
            <a:spLocks/>
          </p:cNvSpPr>
          <p:nvPr/>
        </p:nvSpPr>
        <p:spPr bwMode="auto">
          <a:xfrm>
            <a:off x="557213" y="534988"/>
            <a:ext cx="3175" cy="3175"/>
          </a:xfrm>
          <a:custGeom>
            <a:avLst/>
            <a:gdLst>
              <a:gd name="T0" fmla="*/ 0 w 2"/>
              <a:gd name="T1" fmla="*/ 3175 h 2"/>
              <a:gd name="T2" fmla="*/ 3175 w 2"/>
              <a:gd name="T3" fmla="*/ 3175 h 2"/>
              <a:gd name="T4" fmla="*/ 3175 w 2"/>
              <a:gd name="T5" fmla="*/ 3175 h 2"/>
              <a:gd name="T6" fmla="*/ 3175 w 2"/>
              <a:gd name="T7" fmla="*/ 0 h 2"/>
              <a:gd name="T8" fmla="*/ 3175 w 2"/>
              <a:gd name="T9" fmla="*/ 0 h 2"/>
              <a:gd name="T10" fmla="*/ 3175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3175 h 2"/>
              <a:gd name="T40" fmla="*/ 0 w 2"/>
              <a:gd name="T41" fmla="*/ 3175 h 2"/>
              <a:gd name="T42" fmla="*/ 3175 w 2"/>
              <a:gd name="T43" fmla="*/ 3175 h 2"/>
              <a:gd name="T44" fmla="*/ 3175 w 2"/>
              <a:gd name="T45" fmla="*/ 0 h 2"/>
              <a:gd name="T46" fmla="*/ 3175 w 2"/>
              <a:gd name="T47" fmla="*/ 0 h 2"/>
              <a:gd name="T48" fmla="*/ 3175 w 2"/>
              <a:gd name="T49" fmla="*/ 0 h 2"/>
              <a:gd name="T50" fmla="*/ 3175 w 2"/>
              <a:gd name="T51" fmla="*/ 0 h 2"/>
              <a:gd name="T52" fmla="*/ 3175 w 2"/>
              <a:gd name="T53" fmla="*/ 0 h 2"/>
              <a:gd name="T54" fmla="*/ 3175 w 2"/>
              <a:gd name="T55" fmla="*/ 0 h 2"/>
              <a:gd name="T56" fmla="*/ 3175 w 2"/>
              <a:gd name="T57" fmla="*/ 0 h 2"/>
              <a:gd name="T58" fmla="*/ 3175 w 2"/>
              <a:gd name="T59" fmla="*/ 0 h 2"/>
              <a:gd name="T60" fmla="*/ 3175 w 2"/>
              <a:gd name="T61" fmla="*/ 0 h 2"/>
              <a:gd name="T62" fmla="*/ 3175 w 2"/>
              <a:gd name="T63" fmla="*/ 0 h 2"/>
              <a:gd name="T64" fmla="*/ 3175 w 2"/>
              <a:gd name="T65" fmla="*/ 0 h 2"/>
              <a:gd name="T66" fmla="*/ 3175 w 2"/>
              <a:gd name="T67" fmla="*/ 3175 h 2"/>
              <a:gd name="T68" fmla="*/ 3175 w 2"/>
              <a:gd name="T69" fmla="*/ 0 h 2"/>
              <a:gd name="T70" fmla="*/ 3175 w 2"/>
              <a:gd name="T71" fmla="*/ 0 h 2"/>
              <a:gd name="T72" fmla="*/ 0 w 2"/>
              <a:gd name="T73" fmla="*/ 0 h 2"/>
              <a:gd name="T74" fmla="*/ 0 w 2"/>
              <a:gd name="T75" fmla="*/ 0 h 2"/>
              <a:gd name="T76" fmla="*/ 0 w 2"/>
              <a:gd name="T77" fmla="*/ 3175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 name="Freeform 1180"/>
          <p:cNvSpPr>
            <a:spLocks/>
          </p:cNvSpPr>
          <p:nvPr/>
        </p:nvSpPr>
        <p:spPr bwMode="auto">
          <a:xfrm>
            <a:off x="560388" y="530225"/>
            <a:ext cx="3175" cy="4763"/>
          </a:xfrm>
          <a:custGeom>
            <a:avLst/>
            <a:gdLst>
              <a:gd name="T0" fmla="*/ 0 w 2"/>
              <a:gd name="T1" fmla="*/ 4763 h 3"/>
              <a:gd name="T2" fmla="*/ 0 w 2"/>
              <a:gd name="T3" fmla="*/ 4763 h 3"/>
              <a:gd name="T4" fmla="*/ 3175 w 2"/>
              <a:gd name="T5" fmla="*/ 4763 h 3"/>
              <a:gd name="T6" fmla="*/ 3175 w 2"/>
              <a:gd name="T7" fmla="*/ 4763 h 3"/>
              <a:gd name="T8" fmla="*/ 0 w 2"/>
              <a:gd name="T9" fmla="*/ 0 h 3"/>
              <a:gd name="T10" fmla="*/ 0 w 2"/>
              <a:gd name="T11" fmla="*/ 0 h 3"/>
              <a:gd name="T12" fmla="*/ 0 w 2"/>
              <a:gd name="T13" fmla="*/ 0 h 3"/>
              <a:gd name="T14" fmla="*/ 0 w 2"/>
              <a:gd name="T15" fmla="*/ 4763 h 3"/>
              <a:gd name="T16" fmla="*/ 0 w 2"/>
              <a:gd name="T17" fmla="*/ 4763 h 3"/>
              <a:gd name="T18" fmla="*/ 0 w 2"/>
              <a:gd name="T19" fmla="*/ 4763 h 3"/>
              <a:gd name="T20" fmla="*/ 0 w 2"/>
              <a:gd name="T21" fmla="*/ 4763 h 3"/>
              <a:gd name="T22" fmla="*/ 0 w 2"/>
              <a:gd name="T23" fmla="*/ 0 h 3"/>
              <a:gd name="T24" fmla="*/ 0 w 2"/>
              <a:gd name="T25" fmla="*/ 4763 h 3"/>
              <a:gd name="T26" fmla="*/ 0 w 2"/>
              <a:gd name="T27" fmla="*/ 4763 h 3"/>
              <a:gd name="T28" fmla="*/ 0 w 2"/>
              <a:gd name="T29" fmla="*/ 4763 h 3"/>
              <a:gd name="T30" fmla="*/ 0 w 2"/>
              <a:gd name="T31" fmla="*/ 4763 h 3"/>
              <a:gd name="T32" fmla="*/ 0 w 2"/>
              <a:gd name="T33" fmla="*/ 4763 h 3"/>
              <a:gd name="T34" fmla="*/ 0 w 2"/>
              <a:gd name="T35" fmla="*/ 4763 h 3"/>
              <a:gd name="T36" fmla="*/ 0 w 2"/>
              <a:gd name="T37" fmla="*/ 4763 h 3"/>
              <a:gd name="T38" fmla="*/ 0 w 2"/>
              <a:gd name="T39" fmla="*/ 4763 h 3"/>
              <a:gd name="T40" fmla="*/ 0 w 2"/>
              <a:gd name="T41" fmla="*/ 4763 h 3"/>
              <a:gd name="T42" fmla="*/ 0 w 2"/>
              <a:gd name="T43" fmla="*/ 4763 h 3"/>
              <a:gd name="T44" fmla="*/ 0 w 2"/>
              <a:gd name="T45" fmla="*/ 4763 h 3"/>
              <a:gd name="T46" fmla="*/ 0 w 2"/>
              <a:gd name="T47" fmla="*/ 4763 h 3"/>
              <a:gd name="T48" fmla="*/ 0 w 2"/>
              <a:gd name="T49" fmla="*/ 4763 h 3"/>
              <a:gd name="T50" fmla="*/ 0 w 2"/>
              <a:gd name="T51" fmla="*/ 4763 h 3"/>
              <a:gd name="T52" fmla="*/ 0 w 2"/>
              <a:gd name="T53" fmla="*/ 4763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 name="Line 1187"/>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 name="Line 1188"/>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 name="Freeform 1208"/>
          <p:cNvSpPr>
            <a:spLocks/>
          </p:cNvSpPr>
          <p:nvPr/>
        </p:nvSpPr>
        <p:spPr bwMode="auto">
          <a:xfrm>
            <a:off x="595313" y="557213"/>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 name="Freeform 1210"/>
          <p:cNvSpPr>
            <a:spLocks/>
          </p:cNvSpPr>
          <p:nvPr/>
        </p:nvSpPr>
        <p:spPr bwMode="auto">
          <a:xfrm>
            <a:off x="595313" y="557213"/>
            <a:ext cx="3175" cy="3175"/>
          </a:xfrm>
          <a:custGeom>
            <a:avLst/>
            <a:gdLst>
              <a:gd name="T0" fmla="*/ 0 w 2"/>
              <a:gd name="T1" fmla="*/ 3175 h 2"/>
              <a:gd name="T2" fmla="*/ 0 w 2"/>
              <a:gd name="T3" fmla="*/ 3175 h 2"/>
              <a:gd name="T4" fmla="*/ 3175 w 2"/>
              <a:gd name="T5" fmla="*/ 3175 h 2"/>
              <a:gd name="T6" fmla="*/ 3175 w 2"/>
              <a:gd name="T7" fmla="*/ 0 h 2"/>
              <a:gd name="T8" fmla="*/ 3175 w 2"/>
              <a:gd name="T9" fmla="*/ 0 h 2"/>
              <a:gd name="T10" fmla="*/ 0 w 2"/>
              <a:gd name="T11" fmla="*/ 0 h 2"/>
              <a:gd name="T12" fmla="*/ 0 w 2"/>
              <a:gd name="T13" fmla="*/ 0 h 2"/>
              <a:gd name="T14" fmla="*/ 0 w 2"/>
              <a:gd name="T15" fmla="*/ 0 h 2"/>
              <a:gd name="T16" fmla="*/ 0 w 2"/>
              <a:gd name="T17" fmla="*/ 3175 h 2"/>
              <a:gd name="T18" fmla="*/ 0 w 2"/>
              <a:gd name="T19" fmla="*/ 3175 h 2"/>
              <a:gd name="T20" fmla="*/ 3175 w 2"/>
              <a:gd name="T21" fmla="*/ 3175 h 2"/>
              <a:gd name="T22" fmla="*/ 3175 w 2"/>
              <a:gd name="T23" fmla="*/ 0 h 2"/>
              <a:gd name="T24" fmla="*/ 3175 w 2"/>
              <a:gd name="T25" fmla="*/ 0 h 2"/>
              <a:gd name="T26" fmla="*/ 0 w 2"/>
              <a:gd name="T27" fmla="*/ 0 h 2"/>
              <a:gd name="T28" fmla="*/ 0 w 2"/>
              <a:gd name="T29" fmla="*/ 0 h 2"/>
              <a:gd name="T30" fmla="*/ 0 w 2"/>
              <a:gd name="T31" fmla="*/ 0 h 2"/>
              <a:gd name="T32" fmla="*/ 0 w 2"/>
              <a:gd name="T33" fmla="*/ 3175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 name="Freeform 1214"/>
          <p:cNvSpPr>
            <a:spLocks/>
          </p:cNvSpPr>
          <p:nvPr/>
        </p:nvSpPr>
        <p:spPr bwMode="auto">
          <a:xfrm>
            <a:off x="595313" y="557213"/>
            <a:ext cx="3175" cy="3175"/>
          </a:xfrm>
          <a:custGeom>
            <a:avLst/>
            <a:gdLst>
              <a:gd name="T0" fmla="*/ 0 w 2"/>
              <a:gd name="T1" fmla="*/ 3175 h 2"/>
              <a:gd name="T2" fmla="*/ 3175 w 2"/>
              <a:gd name="T3" fmla="*/ 3175 h 2"/>
              <a:gd name="T4" fmla="*/ 0 w 2"/>
              <a:gd name="T5" fmla="*/ 0 h 2"/>
              <a:gd name="T6" fmla="*/ 0 w 2"/>
              <a:gd name="T7" fmla="*/ 3175 h 2"/>
              <a:gd name="T8" fmla="*/ 0 w 2"/>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 name="Rectangle 1215"/>
          <p:cNvSpPr>
            <a:spLocks noChangeArrowheads="1"/>
          </p:cNvSpPr>
          <p:nvPr/>
        </p:nvSpPr>
        <p:spPr bwMode="auto">
          <a:xfrm>
            <a:off x="595313" y="627063"/>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29" name="Freeform 1217"/>
          <p:cNvSpPr>
            <a:spLocks/>
          </p:cNvSpPr>
          <p:nvPr/>
        </p:nvSpPr>
        <p:spPr bwMode="auto">
          <a:xfrm>
            <a:off x="595313" y="6270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 name="Freeform 1219"/>
          <p:cNvSpPr>
            <a:spLocks/>
          </p:cNvSpPr>
          <p:nvPr/>
        </p:nvSpPr>
        <p:spPr bwMode="auto">
          <a:xfrm>
            <a:off x="731838" y="541338"/>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 name="Freeform 1221"/>
          <p:cNvSpPr>
            <a:spLocks/>
          </p:cNvSpPr>
          <p:nvPr/>
        </p:nvSpPr>
        <p:spPr bwMode="auto">
          <a:xfrm>
            <a:off x="731838" y="541338"/>
            <a:ext cx="3175" cy="3175"/>
          </a:xfrm>
          <a:custGeom>
            <a:avLst/>
            <a:gdLst>
              <a:gd name="T0" fmla="*/ 3175 w 2"/>
              <a:gd name="T1" fmla="*/ 0 h 2"/>
              <a:gd name="T2" fmla="*/ 3175 w 2"/>
              <a:gd name="T3" fmla="*/ 0 h 2"/>
              <a:gd name="T4" fmla="*/ 3175 w 2"/>
              <a:gd name="T5" fmla="*/ 0 h 2"/>
              <a:gd name="T6" fmla="*/ 0 w 2"/>
              <a:gd name="T7" fmla="*/ 0 h 2"/>
              <a:gd name="T8" fmla="*/ 0 w 2"/>
              <a:gd name="T9" fmla="*/ 0 h 2"/>
              <a:gd name="T10" fmla="*/ 0 w 2"/>
              <a:gd name="T11" fmla="*/ 3175 h 2"/>
              <a:gd name="T12" fmla="*/ 3175 w 2"/>
              <a:gd name="T13" fmla="*/ 0 h 2"/>
              <a:gd name="T14" fmla="*/ 3175 w 2"/>
              <a:gd name="T15" fmla="*/ 0 h 2"/>
              <a:gd name="T16" fmla="*/ 3175 w 2"/>
              <a:gd name="T17" fmla="*/ 0 h 2"/>
              <a:gd name="T18" fmla="*/ 0 w 2"/>
              <a:gd name="T19" fmla="*/ 0 h 2"/>
              <a:gd name="T20" fmla="*/ 0 w 2"/>
              <a:gd name="T21" fmla="*/ 0 h 2"/>
              <a:gd name="T22" fmla="*/ 0 w 2"/>
              <a:gd name="T23" fmla="*/ 3175 h 2"/>
              <a:gd name="T24" fmla="*/ 3175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 name="Freeform 1234"/>
          <p:cNvSpPr>
            <a:spLocks/>
          </p:cNvSpPr>
          <p:nvPr/>
        </p:nvSpPr>
        <p:spPr bwMode="auto">
          <a:xfrm>
            <a:off x="722313" y="550863"/>
            <a:ext cx="3175" cy="1587"/>
          </a:xfrm>
          <a:custGeom>
            <a:avLst/>
            <a:gdLst>
              <a:gd name="T0" fmla="*/ 0 w 2"/>
              <a:gd name="T1" fmla="*/ 0 h 1587"/>
              <a:gd name="T2" fmla="*/ 0 w 2"/>
              <a:gd name="T3" fmla="*/ 0 h 1587"/>
              <a:gd name="T4" fmla="*/ 3175 w 2"/>
              <a:gd name="T5" fmla="*/ 0 h 1587"/>
              <a:gd name="T6" fmla="*/ 3175 w 2"/>
              <a:gd name="T7" fmla="*/ 0 h 1587"/>
              <a:gd name="T8" fmla="*/ 3175 w 2"/>
              <a:gd name="T9" fmla="*/ 0 h 1587"/>
              <a:gd name="T10" fmla="*/ 3175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3175 w 2"/>
              <a:gd name="T25" fmla="*/ 0 h 1587"/>
              <a:gd name="T26" fmla="*/ 3175 w 2"/>
              <a:gd name="T27" fmla="*/ 0 h 1587"/>
              <a:gd name="T28" fmla="*/ 3175 w 2"/>
              <a:gd name="T29" fmla="*/ 0 h 1587"/>
              <a:gd name="T30" fmla="*/ 0 w 2"/>
              <a:gd name="T31" fmla="*/ 0 h 1587"/>
              <a:gd name="T32" fmla="*/ 0 w 2"/>
              <a:gd name="T33" fmla="*/ 0 h 1587"/>
              <a:gd name="T34" fmla="*/ 3175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 name="Line 1237"/>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 name="Line 1238"/>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 name="Freeform 1240"/>
          <p:cNvSpPr>
            <a:spLocks/>
          </p:cNvSpPr>
          <p:nvPr/>
        </p:nvSpPr>
        <p:spPr bwMode="auto">
          <a:xfrm>
            <a:off x="728663" y="541338"/>
            <a:ext cx="1587" cy="3175"/>
          </a:xfrm>
          <a:custGeom>
            <a:avLst/>
            <a:gdLst>
              <a:gd name="T0" fmla="*/ 0 w 1587"/>
              <a:gd name="T1" fmla="*/ 3175 h 2"/>
              <a:gd name="T2" fmla="*/ 0 w 1587"/>
              <a:gd name="T3" fmla="*/ 3175 h 2"/>
              <a:gd name="T4" fmla="*/ 0 w 1587"/>
              <a:gd name="T5" fmla="*/ 0 h 2"/>
              <a:gd name="T6" fmla="*/ 0 w 1587"/>
              <a:gd name="T7" fmla="*/ 3175 h 2"/>
              <a:gd name="T8" fmla="*/ 0 w 1587"/>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 name="Freeform 1243"/>
          <p:cNvSpPr>
            <a:spLocks/>
          </p:cNvSpPr>
          <p:nvPr/>
        </p:nvSpPr>
        <p:spPr bwMode="auto">
          <a:xfrm>
            <a:off x="728663" y="538163"/>
            <a:ext cx="3175" cy="3175"/>
          </a:xfrm>
          <a:custGeom>
            <a:avLst/>
            <a:gdLst>
              <a:gd name="T0" fmla="*/ 3175 w 2"/>
              <a:gd name="T1" fmla="*/ 3175 h 2"/>
              <a:gd name="T2" fmla="*/ 3175 w 2"/>
              <a:gd name="T3" fmla="*/ 3175 h 2"/>
              <a:gd name="T4" fmla="*/ 3175 w 2"/>
              <a:gd name="T5" fmla="*/ 3175 h 2"/>
              <a:gd name="T6" fmla="*/ 3175 w 2"/>
              <a:gd name="T7" fmla="*/ 3175 h 2"/>
              <a:gd name="T8" fmla="*/ 0 w 2"/>
              <a:gd name="T9" fmla="*/ 3175 h 2"/>
              <a:gd name="T10" fmla="*/ 0 w 2"/>
              <a:gd name="T11" fmla="*/ 3175 h 2"/>
              <a:gd name="T12" fmla="*/ 3175 w 2"/>
              <a:gd name="T13" fmla="*/ 3175 h 2"/>
              <a:gd name="T14" fmla="*/ 0 w 2"/>
              <a:gd name="T15" fmla="*/ 3175 h 2"/>
              <a:gd name="T16" fmla="*/ 0 w 2"/>
              <a:gd name="T17" fmla="*/ 3175 h 2"/>
              <a:gd name="T18" fmla="*/ 0 w 2"/>
              <a:gd name="T19" fmla="*/ 3175 h 2"/>
              <a:gd name="T20" fmla="*/ 0 w 2"/>
              <a:gd name="T21" fmla="*/ 3175 h 2"/>
              <a:gd name="T22" fmla="*/ 0 w 2"/>
              <a:gd name="T23" fmla="*/ 3175 h 2"/>
              <a:gd name="T24" fmla="*/ 0 w 2"/>
              <a:gd name="T25" fmla="*/ 3175 h 2"/>
              <a:gd name="T26" fmla="*/ 0 w 2"/>
              <a:gd name="T27" fmla="*/ 3175 h 2"/>
              <a:gd name="T28" fmla="*/ 0 w 2"/>
              <a:gd name="T29" fmla="*/ 3175 h 2"/>
              <a:gd name="T30" fmla="*/ 0 w 2"/>
              <a:gd name="T31" fmla="*/ 3175 h 2"/>
              <a:gd name="T32" fmla="*/ 0 w 2"/>
              <a:gd name="T33" fmla="*/ 3175 h 2"/>
              <a:gd name="T34" fmla="*/ 0 w 2"/>
              <a:gd name="T35" fmla="*/ 3175 h 2"/>
              <a:gd name="T36" fmla="*/ 0 w 2"/>
              <a:gd name="T37" fmla="*/ 3175 h 2"/>
              <a:gd name="T38" fmla="*/ 3175 w 2"/>
              <a:gd name="T39" fmla="*/ 3175 h 2"/>
              <a:gd name="T40" fmla="*/ 3175 w 2"/>
              <a:gd name="T41" fmla="*/ 3175 h 2"/>
              <a:gd name="T42" fmla="*/ 3175 w 2"/>
              <a:gd name="T43" fmla="*/ 3175 h 2"/>
              <a:gd name="T44" fmla="*/ 3175 w 2"/>
              <a:gd name="T45" fmla="*/ 3175 h 2"/>
              <a:gd name="T46" fmla="*/ 3175 w 2"/>
              <a:gd name="T47" fmla="*/ 3175 h 2"/>
              <a:gd name="T48" fmla="*/ 0 w 2"/>
              <a:gd name="T49" fmla="*/ 0 h 2"/>
              <a:gd name="T50" fmla="*/ 0 w 2"/>
              <a:gd name="T51" fmla="*/ 3175 h 2"/>
              <a:gd name="T52" fmla="*/ 0 w 2"/>
              <a:gd name="T53" fmla="*/ 3175 h 2"/>
              <a:gd name="T54" fmla="*/ 0 w 2"/>
              <a:gd name="T55" fmla="*/ 3175 h 2"/>
              <a:gd name="T56" fmla="*/ 3175 w 2"/>
              <a:gd name="T57" fmla="*/ 3175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 name="Freeform 1246"/>
          <p:cNvSpPr>
            <a:spLocks/>
          </p:cNvSpPr>
          <p:nvPr/>
        </p:nvSpPr>
        <p:spPr bwMode="auto">
          <a:xfrm>
            <a:off x="725488" y="547688"/>
            <a:ext cx="3175" cy="3175"/>
          </a:xfrm>
          <a:custGeom>
            <a:avLst/>
            <a:gdLst>
              <a:gd name="T0" fmla="*/ 0 w 2"/>
              <a:gd name="T1" fmla="*/ 3175 h 2"/>
              <a:gd name="T2" fmla="*/ 0 w 2"/>
              <a:gd name="T3" fmla="*/ 3175 h 2"/>
              <a:gd name="T4" fmla="*/ 3175 w 2"/>
              <a:gd name="T5" fmla="*/ 0 h 2"/>
              <a:gd name="T6" fmla="*/ 3175 w 2"/>
              <a:gd name="T7" fmla="*/ 0 h 2"/>
              <a:gd name="T8" fmla="*/ 0 w 2"/>
              <a:gd name="T9" fmla="*/ 0 h 2"/>
              <a:gd name="T10" fmla="*/ 0 w 2"/>
              <a:gd name="T11" fmla="*/ 0 h 2"/>
              <a:gd name="T12" fmla="*/ 0 w 2"/>
              <a:gd name="T13" fmla="*/ 3175 h 2"/>
              <a:gd name="T14" fmla="*/ 0 w 2"/>
              <a:gd name="T15" fmla="*/ 3175 h 2"/>
              <a:gd name="T16" fmla="*/ 3175 w 2"/>
              <a:gd name="T17" fmla="*/ 0 h 2"/>
              <a:gd name="T18" fmla="*/ 3175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3175 h 2"/>
              <a:gd name="T48" fmla="*/ 0 w 2"/>
              <a:gd name="T49" fmla="*/ 3175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8" name="Freeform 1250"/>
          <p:cNvSpPr>
            <a:spLocks/>
          </p:cNvSpPr>
          <p:nvPr/>
        </p:nvSpPr>
        <p:spPr bwMode="auto">
          <a:xfrm>
            <a:off x="731838" y="530225"/>
            <a:ext cx="3175" cy="1588"/>
          </a:xfrm>
          <a:custGeom>
            <a:avLst/>
            <a:gdLst>
              <a:gd name="T0" fmla="*/ 3175 w 2"/>
              <a:gd name="T1" fmla="*/ 0 h 1588"/>
              <a:gd name="T2" fmla="*/ 0 w 2"/>
              <a:gd name="T3" fmla="*/ 0 h 1588"/>
              <a:gd name="T4" fmla="*/ 3175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9" name="Freeform 1252"/>
          <p:cNvSpPr>
            <a:spLocks/>
          </p:cNvSpPr>
          <p:nvPr/>
        </p:nvSpPr>
        <p:spPr bwMode="auto">
          <a:xfrm>
            <a:off x="731838" y="527050"/>
            <a:ext cx="3175" cy="7938"/>
          </a:xfrm>
          <a:custGeom>
            <a:avLst/>
            <a:gdLst>
              <a:gd name="T0" fmla="*/ 3175 w 2"/>
              <a:gd name="T1" fmla="*/ 3175 h 5"/>
              <a:gd name="T2" fmla="*/ 3175 w 2"/>
              <a:gd name="T3" fmla="*/ 3175 h 5"/>
              <a:gd name="T4" fmla="*/ 0 w 2"/>
              <a:gd name="T5" fmla="*/ 0 h 5"/>
              <a:gd name="T6" fmla="*/ 0 w 2"/>
              <a:gd name="T7" fmla="*/ 3175 h 5"/>
              <a:gd name="T8" fmla="*/ 0 w 2"/>
              <a:gd name="T9" fmla="*/ 3175 h 5"/>
              <a:gd name="T10" fmla="*/ 3175 w 2"/>
              <a:gd name="T11" fmla="*/ 7938 h 5"/>
              <a:gd name="T12" fmla="*/ 3175 w 2"/>
              <a:gd name="T13" fmla="*/ 3175 h 5"/>
              <a:gd name="T14" fmla="*/ 3175 w 2"/>
              <a:gd name="T15" fmla="*/ 3175 h 5"/>
              <a:gd name="T16" fmla="*/ 0 w 2"/>
              <a:gd name="T17" fmla="*/ 0 h 5"/>
              <a:gd name="T18" fmla="*/ 0 w 2"/>
              <a:gd name="T19" fmla="*/ 3175 h 5"/>
              <a:gd name="T20" fmla="*/ 0 w 2"/>
              <a:gd name="T21" fmla="*/ 3175 h 5"/>
              <a:gd name="T22" fmla="*/ 3175 w 2"/>
              <a:gd name="T23" fmla="*/ 7938 h 5"/>
              <a:gd name="T24" fmla="*/ 3175 w 2"/>
              <a:gd name="T25" fmla="*/ 3175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 name="Freeform 1255"/>
          <p:cNvSpPr>
            <a:spLocks/>
          </p:cNvSpPr>
          <p:nvPr/>
        </p:nvSpPr>
        <p:spPr bwMode="auto">
          <a:xfrm>
            <a:off x="712788" y="550863"/>
            <a:ext cx="3175" cy="1587"/>
          </a:xfrm>
          <a:custGeom>
            <a:avLst/>
            <a:gdLst>
              <a:gd name="T0" fmla="*/ 0 w 2"/>
              <a:gd name="T1" fmla="*/ 0 h 1587"/>
              <a:gd name="T2" fmla="*/ 3175 w 2"/>
              <a:gd name="T3" fmla="*/ 0 h 1587"/>
              <a:gd name="T4" fmla="*/ 3175 w 2"/>
              <a:gd name="T5" fmla="*/ 0 h 1587"/>
              <a:gd name="T6" fmla="*/ 3175 w 2"/>
              <a:gd name="T7" fmla="*/ 0 h 1587"/>
              <a:gd name="T8" fmla="*/ 3175 w 2"/>
              <a:gd name="T9" fmla="*/ 0 h 1587"/>
              <a:gd name="T10" fmla="*/ 0 w 2"/>
              <a:gd name="T11" fmla="*/ 0 h 1587"/>
              <a:gd name="T12" fmla="*/ 0 w 2"/>
              <a:gd name="T13" fmla="*/ 0 h 1587"/>
              <a:gd name="T14" fmla="*/ 0 w 2"/>
              <a:gd name="T15" fmla="*/ 0 h 1587"/>
              <a:gd name="T16" fmla="*/ 0 w 2"/>
              <a:gd name="T17" fmla="*/ 0 h 1587"/>
              <a:gd name="T18" fmla="*/ 3175 w 2"/>
              <a:gd name="T19" fmla="*/ 0 h 1587"/>
              <a:gd name="T20" fmla="*/ 3175 w 2"/>
              <a:gd name="T21" fmla="*/ 0 h 1587"/>
              <a:gd name="T22" fmla="*/ 3175 w 2"/>
              <a:gd name="T23" fmla="*/ 0 h 1587"/>
              <a:gd name="T24" fmla="*/ 3175 w 2"/>
              <a:gd name="T25" fmla="*/ 0 h 1587"/>
              <a:gd name="T26" fmla="*/ 3175 w 2"/>
              <a:gd name="T27" fmla="*/ 0 h 1587"/>
              <a:gd name="T28" fmla="*/ 3175 w 2"/>
              <a:gd name="T29" fmla="*/ 0 h 1587"/>
              <a:gd name="T30" fmla="*/ 3175 w 2"/>
              <a:gd name="T31" fmla="*/ 0 h 1587"/>
              <a:gd name="T32" fmla="*/ 3175 w 2"/>
              <a:gd name="T33" fmla="*/ 0 h 1587"/>
              <a:gd name="T34" fmla="*/ 3175 w 2"/>
              <a:gd name="T35" fmla="*/ 0 h 1587"/>
              <a:gd name="T36" fmla="*/ 3175 w 2"/>
              <a:gd name="T37" fmla="*/ 0 h 1587"/>
              <a:gd name="T38" fmla="*/ 3175 w 2"/>
              <a:gd name="T39" fmla="*/ 0 h 1587"/>
              <a:gd name="T40" fmla="*/ 3175 w 2"/>
              <a:gd name="T41" fmla="*/ 0 h 1587"/>
              <a:gd name="T42" fmla="*/ 3175 w 2"/>
              <a:gd name="T43" fmla="*/ 0 h 1587"/>
              <a:gd name="T44" fmla="*/ 3175 w 2"/>
              <a:gd name="T45" fmla="*/ 0 h 1587"/>
              <a:gd name="T46" fmla="*/ 3175 w 2"/>
              <a:gd name="T47" fmla="*/ 0 h 1587"/>
              <a:gd name="T48" fmla="*/ 3175 w 2"/>
              <a:gd name="T49" fmla="*/ 0 h 1587"/>
              <a:gd name="T50" fmla="*/ 3175 w 2"/>
              <a:gd name="T51" fmla="*/ 0 h 1587"/>
              <a:gd name="T52" fmla="*/ 3175 w 2"/>
              <a:gd name="T53" fmla="*/ 0 h 1587"/>
              <a:gd name="T54" fmla="*/ 3175 w 2"/>
              <a:gd name="T55" fmla="*/ 0 h 1587"/>
              <a:gd name="T56" fmla="*/ 3175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 name="Rectangle 1256"/>
          <p:cNvSpPr>
            <a:spLocks noChangeArrowheads="1"/>
          </p:cNvSpPr>
          <p:nvPr/>
        </p:nvSpPr>
        <p:spPr bwMode="auto">
          <a:xfrm>
            <a:off x="722313" y="550863"/>
            <a:ext cx="1587"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42" name="Freeform 1258"/>
          <p:cNvSpPr>
            <a:spLocks/>
          </p:cNvSpPr>
          <p:nvPr/>
        </p:nvSpPr>
        <p:spPr bwMode="auto">
          <a:xfrm>
            <a:off x="722313" y="5508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3" name="Freeform 1266"/>
          <p:cNvSpPr>
            <a:spLocks/>
          </p:cNvSpPr>
          <p:nvPr/>
        </p:nvSpPr>
        <p:spPr bwMode="auto">
          <a:xfrm>
            <a:off x="728663" y="534988"/>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4" name="Freeform 1269"/>
          <p:cNvSpPr>
            <a:spLocks/>
          </p:cNvSpPr>
          <p:nvPr/>
        </p:nvSpPr>
        <p:spPr bwMode="auto">
          <a:xfrm>
            <a:off x="728663" y="530225"/>
            <a:ext cx="3175" cy="4763"/>
          </a:xfrm>
          <a:custGeom>
            <a:avLst/>
            <a:gdLst>
              <a:gd name="T0" fmla="*/ 0 w 2"/>
              <a:gd name="T1" fmla="*/ 4763 h 3"/>
              <a:gd name="T2" fmla="*/ 3175 w 2"/>
              <a:gd name="T3" fmla="*/ 0 h 3"/>
              <a:gd name="T4" fmla="*/ 3175 w 2"/>
              <a:gd name="T5" fmla="*/ 0 h 3"/>
              <a:gd name="T6" fmla="*/ 3175 w 2"/>
              <a:gd name="T7" fmla="*/ 0 h 3"/>
              <a:gd name="T8" fmla="*/ 3175 w 2"/>
              <a:gd name="T9" fmla="*/ 0 h 3"/>
              <a:gd name="T10" fmla="*/ 0 w 2"/>
              <a:gd name="T11" fmla="*/ 0 h 3"/>
              <a:gd name="T12" fmla="*/ 0 w 2"/>
              <a:gd name="T13" fmla="*/ 0 h 3"/>
              <a:gd name="T14" fmla="*/ 0 w 2"/>
              <a:gd name="T15" fmla="*/ 4763 h 3"/>
              <a:gd name="T16" fmla="*/ 0 w 2"/>
              <a:gd name="T17" fmla="*/ 4763 h 3"/>
              <a:gd name="T18" fmla="*/ 3175 w 2"/>
              <a:gd name="T19" fmla="*/ 0 h 3"/>
              <a:gd name="T20" fmla="*/ 3175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4763 h 3"/>
              <a:gd name="T40" fmla="*/ 0 w 2"/>
              <a:gd name="T41" fmla="*/ 4763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5" name="Line 1270"/>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 name="Line 1271"/>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7" name="Rectangle 1272"/>
          <p:cNvSpPr>
            <a:spLocks noChangeArrowheads="1"/>
          </p:cNvSpPr>
          <p:nvPr/>
        </p:nvSpPr>
        <p:spPr bwMode="auto">
          <a:xfrm>
            <a:off x="728663" y="530225"/>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48" name="Rectangle 1273"/>
          <p:cNvSpPr>
            <a:spLocks noChangeArrowheads="1"/>
          </p:cNvSpPr>
          <p:nvPr/>
        </p:nvSpPr>
        <p:spPr bwMode="auto">
          <a:xfrm>
            <a:off x="728663" y="530225"/>
            <a:ext cx="1587"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49" name="Line 1274"/>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0" name="Line 1275"/>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 name="Freeform 1277"/>
          <p:cNvSpPr>
            <a:spLocks/>
          </p:cNvSpPr>
          <p:nvPr/>
        </p:nvSpPr>
        <p:spPr bwMode="auto">
          <a:xfrm>
            <a:off x="728663" y="523875"/>
            <a:ext cx="1587" cy="3175"/>
          </a:xfrm>
          <a:custGeom>
            <a:avLst/>
            <a:gdLst>
              <a:gd name="T0" fmla="*/ 0 w 1587"/>
              <a:gd name="T1" fmla="*/ 3175 h 2"/>
              <a:gd name="T2" fmla="*/ 0 w 1587"/>
              <a:gd name="T3" fmla="*/ 3175 h 2"/>
              <a:gd name="T4" fmla="*/ 0 w 1587"/>
              <a:gd name="T5" fmla="*/ 0 h 2"/>
              <a:gd name="T6" fmla="*/ 0 w 1587"/>
              <a:gd name="T7" fmla="*/ 3175 h 2"/>
              <a:gd name="T8" fmla="*/ 0 w 1587"/>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2" name="Freeform 1287"/>
          <p:cNvSpPr>
            <a:spLocks/>
          </p:cNvSpPr>
          <p:nvPr/>
        </p:nvSpPr>
        <p:spPr bwMode="auto">
          <a:xfrm>
            <a:off x="719138" y="514350"/>
            <a:ext cx="3175" cy="3175"/>
          </a:xfrm>
          <a:custGeom>
            <a:avLst/>
            <a:gdLst>
              <a:gd name="T0" fmla="*/ 0 w 2"/>
              <a:gd name="T1" fmla="*/ 0 h 2"/>
              <a:gd name="T2" fmla="*/ 0 w 2"/>
              <a:gd name="T3" fmla="*/ 3175 h 2"/>
              <a:gd name="T4" fmla="*/ 3175 w 2"/>
              <a:gd name="T5" fmla="*/ 3175 h 2"/>
              <a:gd name="T6" fmla="*/ 3175 w 2"/>
              <a:gd name="T7" fmla="*/ 3175 h 2"/>
              <a:gd name="T8" fmla="*/ 3175 w 2"/>
              <a:gd name="T9" fmla="*/ 3175 h 2"/>
              <a:gd name="T10" fmla="*/ 3175 w 2"/>
              <a:gd name="T11" fmla="*/ 0 h 2"/>
              <a:gd name="T12" fmla="*/ 0 w 2"/>
              <a:gd name="T13" fmla="*/ 0 h 2"/>
              <a:gd name="T14" fmla="*/ 0 w 2"/>
              <a:gd name="T15" fmla="*/ 0 h 2"/>
              <a:gd name="T16" fmla="*/ 0 w 2"/>
              <a:gd name="T17" fmla="*/ 3175 h 2"/>
              <a:gd name="T18" fmla="*/ 0 w 2"/>
              <a:gd name="T19" fmla="*/ 3175 h 2"/>
              <a:gd name="T20" fmla="*/ 0 w 2"/>
              <a:gd name="T21" fmla="*/ 3175 h 2"/>
              <a:gd name="T22" fmla="*/ 0 w 2"/>
              <a:gd name="T23" fmla="*/ 3175 h 2"/>
              <a:gd name="T24" fmla="*/ 3175 w 2"/>
              <a:gd name="T25" fmla="*/ 3175 h 2"/>
              <a:gd name="T26" fmla="*/ 3175 w 2"/>
              <a:gd name="T27" fmla="*/ 3175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 name="Freeform 1290"/>
          <p:cNvSpPr>
            <a:spLocks/>
          </p:cNvSpPr>
          <p:nvPr/>
        </p:nvSpPr>
        <p:spPr bwMode="auto">
          <a:xfrm>
            <a:off x="719138" y="517525"/>
            <a:ext cx="3175" cy="3175"/>
          </a:xfrm>
          <a:custGeom>
            <a:avLst/>
            <a:gdLst>
              <a:gd name="T0" fmla="*/ 0 w 2"/>
              <a:gd name="T1" fmla="*/ 3175 h 2"/>
              <a:gd name="T2" fmla="*/ 0 w 2"/>
              <a:gd name="T3" fmla="*/ 3175 h 2"/>
              <a:gd name="T4" fmla="*/ 3175 w 2"/>
              <a:gd name="T5" fmla="*/ 3175 h 2"/>
              <a:gd name="T6" fmla="*/ 3175 w 2"/>
              <a:gd name="T7" fmla="*/ 3175 h 2"/>
              <a:gd name="T8" fmla="*/ 3175 w 2"/>
              <a:gd name="T9" fmla="*/ 3175 h 2"/>
              <a:gd name="T10" fmla="*/ 3175 w 2"/>
              <a:gd name="T11" fmla="*/ 0 h 2"/>
              <a:gd name="T12" fmla="*/ 0 w 2"/>
              <a:gd name="T13" fmla="*/ 0 h 2"/>
              <a:gd name="T14" fmla="*/ 0 w 2"/>
              <a:gd name="T15" fmla="*/ 0 h 2"/>
              <a:gd name="T16" fmla="*/ 0 w 2"/>
              <a:gd name="T17" fmla="*/ 0 h 2"/>
              <a:gd name="T18" fmla="*/ 0 w 2"/>
              <a:gd name="T19" fmla="*/ 0 h 2"/>
              <a:gd name="T20" fmla="*/ 3175 w 2"/>
              <a:gd name="T21" fmla="*/ 0 h 2"/>
              <a:gd name="T22" fmla="*/ 0 w 2"/>
              <a:gd name="T23" fmla="*/ 0 h 2"/>
              <a:gd name="T24" fmla="*/ 0 w 2"/>
              <a:gd name="T25" fmla="*/ 0 h 2"/>
              <a:gd name="T26" fmla="*/ 0 w 2"/>
              <a:gd name="T27" fmla="*/ 0 h 2"/>
              <a:gd name="T28" fmla="*/ 0 w 2"/>
              <a:gd name="T29" fmla="*/ 0 h 2"/>
              <a:gd name="T30" fmla="*/ 0 w 2"/>
              <a:gd name="T31" fmla="*/ 3175 h 2"/>
              <a:gd name="T32" fmla="*/ 0 w 2"/>
              <a:gd name="T33" fmla="*/ 3175 h 2"/>
              <a:gd name="T34" fmla="*/ 0 w 2"/>
              <a:gd name="T35" fmla="*/ 3175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3175 h 2"/>
              <a:gd name="T50" fmla="*/ 3175 w 2"/>
              <a:gd name="T51" fmla="*/ 3175 h 2"/>
              <a:gd name="T52" fmla="*/ 3175 w 2"/>
              <a:gd name="T53" fmla="*/ 0 h 2"/>
              <a:gd name="T54" fmla="*/ 3175 w 2"/>
              <a:gd name="T55" fmla="*/ 0 h 2"/>
              <a:gd name="T56" fmla="*/ 0 w 2"/>
              <a:gd name="T57" fmla="*/ 0 h 2"/>
              <a:gd name="T58" fmla="*/ 0 w 2"/>
              <a:gd name="T59" fmla="*/ 0 h 2"/>
              <a:gd name="T60" fmla="*/ 0 w 2"/>
              <a:gd name="T61" fmla="*/ 3175 h 2"/>
              <a:gd name="T62" fmla="*/ 0 w 2"/>
              <a:gd name="T63" fmla="*/ 3175 h 2"/>
              <a:gd name="T64" fmla="*/ 3175 w 2"/>
              <a:gd name="T65" fmla="*/ 3175 h 2"/>
              <a:gd name="T66" fmla="*/ 3175 w 2"/>
              <a:gd name="T67" fmla="*/ 3175 h 2"/>
              <a:gd name="T68" fmla="*/ 0 w 2"/>
              <a:gd name="T69" fmla="*/ 3175 h 2"/>
              <a:gd name="T70" fmla="*/ 0 w 2"/>
              <a:gd name="T71" fmla="*/ 3175 h 2"/>
              <a:gd name="T72" fmla="*/ 0 w 2"/>
              <a:gd name="T73" fmla="*/ 3175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 name="Rectangle 1335"/>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5" name="Rectangle 1336"/>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6" name="Rectangle 1337"/>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7" name="Rectangle 1340"/>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8" name="Rectangle 1341"/>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9" name="Rectangle 1342"/>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0" name="Rectangle 1343"/>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1" name="Rectangle 1344"/>
          <p:cNvSpPr>
            <a:spLocks noChangeArrowheads="1"/>
          </p:cNvSpPr>
          <p:nvPr/>
        </p:nvSpPr>
        <p:spPr bwMode="auto">
          <a:xfrm>
            <a:off x="465138" y="485775"/>
            <a:ext cx="1587"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grpSp>
        <p:nvGrpSpPr>
          <p:cNvPr id="62" name="Group 61"/>
          <p:cNvGrpSpPr>
            <a:grpSpLocks/>
          </p:cNvGrpSpPr>
          <p:nvPr/>
        </p:nvGrpSpPr>
        <p:grpSpPr bwMode="auto">
          <a:xfrm>
            <a:off x="6894513" y="6286500"/>
            <a:ext cx="2090737" cy="423863"/>
            <a:chOff x="264890" y="4539871"/>
            <a:chExt cx="4321263" cy="876905"/>
          </a:xfrm>
        </p:grpSpPr>
        <p:pic>
          <p:nvPicPr>
            <p:cNvPr id="63" name="Picture 62" descr="reverse.png"/>
            <p:cNvPicPr>
              <a:picLocks noChangeAspect="1"/>
            </p:cNvPicPr>
            <p:nvPr/>
          </p:nvPicPr>
          <p:blipFill>
            <a:blip r:embed="rId3">
              <a:extLst>
                <a:ext uri="{28A0092B-C50C-407E-A947-70E740481C1C}">
                  <a14:useLocalDpi xmlns:a14="http://schemas.microsoft.com/office/drawing/2010/main" val="0"/>
                </a:ext>
              </a:extLst>
            </a:blip>
            <a:srcRect l="22154" t="27124" b="28558"/>
            <a:stretch>
              <a:fillRect/>
            </a:stretch>
          </p:blipFill>
          <p:spPr bwMode="auto">
            <a:xfrm>
              <a:off x="1200795" y="4789714"/>
              <a:ext cx="3385358" cy="408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4" name="Picture 63" descr="NEW-WHITE-GRADIENT-GLOBES.png"/>
            <p:cNvPicPr>
              <a:picLocks noChangeAspect="1"/>
            </p:cNvPicPr>
            <p:nvPr/>
          </p:nvPicPr>
          <p:blipFill>
            <a:blip r:embed="rId4" cstate="print">
              <a:extLst>
                <a:ext uri="{28A0092B-C50C-407E-A947-70E740481C1C}">
                  <a14:useLocalDpi xmlns:a14="http://schemas.microsoft.com/office/drawing/2010/main" val="0"/>
                </a:ext>
              </a:extLst>
            </a:blip>
            <a:srcRect b="4430"/>
            <a:stretch>
              <a:fillRect/>
            </a:stretch>
          </p:blipFill>
          <p:spPr bwMode="auto">
            <a:xfrm>
              <a:off x="264890" y="4539871"/>
              <a:ext cx="935905" cy="876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30" name="Title 329"/>
          <p:cNvSpPr>
            <a:spLocks noGrp="1"/>
          </p:cNvSpPr>
          <p:nvPr>
            <p:ph type="title"/>
          </p:nvPr>
        </p:nvSpPr>
        <p:spPr>
          <a:xfrm>
            <a:off x="808182" y="1538423"/>
            <a:ext cx="7353019" cy="1450437"/>
          </a:xfrm>
        </p:spPr>
        <p:txBody>
          <a:bodyPr lIns="0" tIns="0" rIns="0" bIns="0" anchor="b"/>
          <a:lstStyle>
            <a:lvl1pPr>
              <a:defRPr sz="3600" b="1" i="0" baseline="0">
                <a:solidFill>
                  <a:schemeClr val="bg1"/>
                </a:solidFill>
              </a:defRPr>
            </a:lvl1pPr>
          </a:lstStyle>
          <a:p>
            <a:r>
              <a:rPr lang="en-US" smtClean="0"/>
              <a:t>Click to edit Master title style</a:t>
            </a:r>
            <a:endParaRPr lang="en-US" dirty="0"/>
          </a:p>
        </p:txBody>
      </p:sp>
      <p:sp>
        <p:nvSpPr>
          <p:cNvPr id="332" name="Text Placeholder 331"/>
          <p:cNvSpPr>
            <a:spLocks noGrp="1"/>
          </p:cNvSpPr>
          <p:nvPr>
            <p:ph type="body" sz="quarter" idx="13"/>
          </p:nvPr>
        </p:nvSpPr>
        <p:spPr>
          <a:xfrm>
            <a:off x="819728" y="3000005"/>
            <a:ext cx="7360148" cy="2397495"/>
          </a:xfrm>
        </p:spPr>
        <p:txBody>
          <a:bodyPr lIns="0" tIns="0" rIns="0" bIns="0">
            <a:normAutofit/>
          </a:bodyPr>
          <a:lstStyle>
            <a:lvl1pPr>
              <a:lnSpc>
                <a:spcPct val="100000"/>
              </a:lnSpc>
              <a:defRPr sz="4800" b="0" i="0" cap="none" baseline="0">
                <a:solidFill>
                  <a:srgbClr val="FFFFFF"/>
                </a:solidFill>
                <a:latin typeface="+mn-lt"/>
                <a:cs typeface="Andes ExtraLight"/>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smtClean="0"/>
              <a:t>Click to edit Master text styles</a:t>
            </a:r>
          </a:p>
        </p:txBody>
      </p:sp>
    </p:spTree>
    <p:extLst>
      <p:ext uri="{BB962C8B-B14F-4D97-AF65-F5344CB8AC3E}">
        <p14:creationId xmlns:p14="http://schemas.microsoft.com/office/powerpoint/2010/main" val="239470373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2" name="Title 1"/>
          <p:cNvSpPr>
            <a:spLocks noGrp="1"/>
          </p:cNvSpPr>
          <p:nvPr>
            <p:ph type="title"/>
          </p:nvPr>
        </p:nvSpPr>
        <p:spPr>
          <a:xfrm>
            <a:off x="356933" y="288636"/>
            <a:ext cx="8533067" cy="461819"/>
          </a:xfrm>
        </p:spPr>
        <p:txBody>
          <a:bodyPr anchor="b"/>
          <a:lstStyle>
            <a:lvl1pPr>
              <a:defRPr sz="2200" b="0" i="0" baseline="0">
                <a:solidFill>
                  <a:schemeClr val="bg2"/>
                </a:solidFill>
                <a:latin typeface="+mn-lt"/>
                <a:cs typeface="Andes ExtraLight"/>
              </a:defRPr>
            </a:lvl1pPr>
          </a:lstStyle>
          <a:p>
            <a:r>
              <a:rPr lang="en-US" smtClean="0"/>
              <a:t>Click to edit Master title style</a:t>
            </a:r>
            <a:endParaRPr lang="en-US" dirty="0"/>
          </a:p>
        </p:txBody>
      </p:sp>
      <p:sp>
        <p:nvSpPr>
          <p:cNvPr id="6" name="Table Placeholder 5"/>
          <p:cNvSpPr>
            <a:spLocks noGrp="1"/>
          </p:cNvSpPr>
          <p:nvPr>
            <p:ph type="tbl" sz="quarter" idx="13"/>
          </p:nvPr>
        </p:nvSpPr>
        <p:spPr>
          <a:xfrm>
            <a:off x="349779" y="968963"/>
            <a:ext cx="8529637" cy="5349287"/>
          </a:xfrm>
        </p:spPr>
        <p:txBody>
          <a:bodyPr>
            <a:normAutofit/>
          </a:bodyPr>
          <a:lstStyle>
            <a:lvl1pPr>
              <a:lnSpc>
                <a:spcPct val="100000"/>
              </a:lnSpc>
              <a:spcBef>
                <a:spcPts val="0"/>
              </a:spcBef>
              <a:defRPr sz="1200"/>
            </a:lvl1pPr>
          </a:lstStyle>
          <a:p>
            <a:pPr lvl="0"/>
            <a:endParaRPr lang="en-US" noProof="0" dirty="0"/>
          </a:p>
        </p:txBody>
      </p:sp>
      <p:sp>
        <p:nvSpPr>
          <p:cNvPr id="4" name="Rectangle 6"/>
          <p:cNvSpPr>
            <a:spLocks noGrp="1" noChangeArrowheads="1"/>
          </p:cNvSpPr>
          <p:nvPr>
            <p:ph type="sldNum" sz="quarter" idx="14"/>
          </p:nvPr>
        </p:nvSpPr>
        <p:spPr>
          <a:ln/>
        </p:spPr>
        <p:txBody>
          <a:bodyPr/>
          <a:lstStyle>
            <a:lvl1pPr>
              <a:defRPr/>
            </a:lvl1pPr>
          </a:lstStyle>
          <a:p>
            <a:pPr>
              <a:defRPr/>
            </a:pPr>
            <a:fld id="{BABE987B-7BE7-40B9-8334-D993A52327C2}" type="slidenum">
              <a:rPr lang="en-US"/>
              <a:pPr>
                <a:defRPr/>
              </a:pPr>
              <a:t>‹#›</a:t>
            </a:fld>
            <a:endParaRPr lang="en-US"/>
          </a:p>
        </p:txBody>
      </p:sp>
      <p:sp>
        <p:nvSpPr>
          <p:cNvPr id="5" name="Footer Placeholder 2"/>
          <p:cNvSpPr>
            <a:spLocks noGrp="1"/>
          </p:cNvSpPr>
          <p:nvPr>
            <p:ph type="ftr" sz="quarter" idx="15"/>
          </p:nvPr>
        </p:nvSpPr>
        <p:spPr/>
        <p:txBody>
          <a:bodyPr/>
          <a:lstStyle>
            <a:lvl1pPr>
              <a:defRPr/>
            </a:lvl1pPr>
          </a:lstStyle>
          <a:p>
            <a:pPr>
              <a:defRPr/>
            </a:pPr>
            <a:r>
              <a:rPr lang="en-US" smtClean="0"/>
              <a:t>Footer Info</a:t>
            </a:r>
            <a:endParaRPr lang="en-US" dirty="0"/>
          </a:p>
        </p:txBody>
      </p:sp>
    </p:spTree>
    <p:extLst>
      <p:ext uri="{BB962C8B-B14F-4D97-AF65-F5344CB8AC3E}">
        <p14:creationId xmlns:p14="http://schemas.microsoft.com/office/powerpoint/2010/main" val="1776035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ight Photo Title Slide">
    <p:spTree>
      <p:nvGrpSpPr>
        <p:cNvPr id="1" name=""/>
        <p:cNvGrpSpPr/>
        <p:nvPr/>
      </p:nvGrpSpPr>
      <p:grpSpPr>
        <a:xfrm>
          <a:off x="0" y="0"/>
          <a:ext cx="0" cy="0"/>
          <a:chOff x="0" y="0"/>
          <a:chExt cx="0" cy="0"/>
        </a:xfrm>
      </p:grpSpPr>
      <p:sp>
        <p:nvSpPr>
          <p:cNvPr id="6" name="Rectangle 5"/>
          <p:cNvSpPr>
            <a:spLocks noChangeArrowheads="1"/>
          </p:cNvSpPr>
          <p:nvPr/>
        </p:nvSpPr>
        <p:spPr bwMode="auto">
          <a:xfrm>
            <a:off x="0" y="4362450"/>
            <a:ext cx="9144000" cy="2495550"/>
          </a:xfrm>
          <a:prstGeom prst="rect">
            <a:avLst/>
          </a:pr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115888" indent="-115888">
              <a:spcBef>
                <a:spcPct val="50000"/>
              </a:spcBef>
              <a:buFontTx/>
              <a:buChar char="•"/>
            </a:pPr>
            <a:endParaRPr lang="en-US" sz="1300" b="0">
              <a:solidFill>
                <a:schemeClr val="bg1"/>
              </a:solidFill>
            </a:endParaRPr>
          </a:p>
        </p:txBody>
      </p:sp>
      <p:sp>
        <p:nvSpPr>
          <p:cNvPr id="7" name="Rectangle 6"/>
          <p:cNvSpPr>
            <a:spLocks noChangeArrowheads="1"/>
          </p:cNvSpPr>
          <p:nvPr/>
        </p:nvSpPr>
        <p:spPr bwMode="auto">
          <a:xfrm>
            <a:off x="0" y="4302125"/>
            <a:ext cx="9144000" cy="176213"/>
          </a:xfrm>
          <a:prstGeom prst="rect">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115888" indent="-115888">
              <a:spcBef>
                <a:spcPct val="50000"/>
              </a:spcBef>
              <a:buFontTx/>
              <a:buChar char="•"/>
            </a:pPr>
            <a:endParaRPr lang="en-US" sz="1300" b="0">
              <a:solidFill>
                <a:schemeClr val="bg1"/>
              </a:solidFill>
            </a:endParaRPr>
          </a:p>
        </p:txBody>
      </p:sp>
      <p:grpSp>
        <p:nvGrpSpPr>
          <p:cNvPr id="8" name="Group 7"/>
          <p:cNvGrpSpPr>
            <a:grpSpLocks/>
          </p:cNvGrpSpPr>
          <p:nvPr/>
        </p:nvGrpSpPr>
        <p:grpSpPr bwMode="auto">
          <a:xfrm>
            <a:off x="265113" y="4540250"/>
            <a:ext cx="4321175" cy="876300"/>
            <a:chOff x="264890" y="4539871"/>
            <a:chExt cx="4321263" cy="876905"/>
          </a:xfrm>
        </p:grpSpPr>
        <p:pic>
          <p:nvPicPr>
            <p:cNvPr id="9" name="Picture 8" descr="reverse.png"/>
            <p:cNvPicPr>
              <a:picLocks noChangeAspect="1"/>
            </p:cNvPicPr>
            <p:nvPr/>
          </p:nvPicPr>
          <p:blipFill>
            <a:blip r:embed="rId2">
              <a:extLst>
                <a:ext uri="{28A0092B-C50C-407E-A947-70E740481C1C}">
                  <a14:useLocalDpi xmlns:a14="http://schemas.microsoft.com/office/drawing/2010/main" val="0"/>
                </a:ext>
              </a:extLst>
            </a:blip>
            <a:srcRect l="22154" t="27124" b="28558"/>
            <a:stretch>
              <a:fillRect/>
            </a:stretch>
          </p:blipFill>
          <p:spPr bwMode="auto">
            <a:xfrm>
              <a:off x="1200795" y="4789714"/>
              <a:ext cx="3385358" cy="408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descr="NEW-WHITE-GRADIENT-GLOBES.png"/>
            <p:cNvPicPr>
              <a:picLocks noChangeAspect="1"/>
            </p:cNvPicPr>
            <p:nvPr/>
          </p:nvPicPr>
          <p:blipFill>
            <a:blip r:embed="rId3">
              <a:extLst>
                <a:ext uri="{28A0092B-C50C-407E-A947-70E740481C1C}">
                  <a14:useLocalDpi xmlns:a14="http://schemas.microsoft.com/office/drawing/2010/main" val="0"/>
                </a:ext>
              </a:extLst>
            </a:blip>
            <a:srcRect b="4430"/>
            <a:stretch>
              <a:fillRect/>
            </a:stretch>
          </p:blipFill>
          <p:spPr bwMode="auto">
            <a:xfrm>
              <a:off x="264890" y="4539871"/>
              <a:ext cx="935905" cy="876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Picture Placeholder 2"/>
          <p:cNvSpPr>
            <a:spLocks noGrp="1"/>
          </p:cNvSpPr>
          <p:nvPr>
            <p:ph type="pic" sz="quarter" idx="15"/>
          </p:nvPr>
        </p:nvSpPr>
        <p:spPr>
          <a:xfrm>
            <a:off x="0" y="0"/>
            <a:ext cx="9144000" cy="4299185"/>
          </a:xfrm>
        </p:spPr>
        <p:txBody>
          <a:bodyPr>
            <a:normAutofit/>
          </a:bodyPr>
          <a:lstStyle>
            <a:lvl1pPr>
              <a:defRPr baseline="0"/>
            </a:lvl1pPr>
          </a:lstStyle>
          <a:p>
            <a:pPr lvl="0"/>
            <a:r>
              <a:rPr lang="en-US" noProof="0" smtClean="0"/>
              <a:t>Click icon to add picture</a:t>
            </a:r>
            <a:endParaRPr lang="en-US" noProof="0" dirty="0"/>
          </a:p>
        </p:txBody>
      </p:sp>
      <p:sp>
        <p:nvSpPr>
          <p:cNvPr id="17" name="Title 329"/>
          <p:cNvSpPr>
            <a:spLocks noGrp="1"/>
          </p:cNvSpPr>
          <p:nvPr>
            <p:ph type="title"/>
          </p:nvPr>
        </p:nvSpPr>
        <p:spPr>
          <a:xfrm>
            <a:off x="1273363" y="5293895"/>
            <a:ext cx="7323485" cy="387684"/>
          </a:xfrm>
        </p:spPr>
        <p:txBody>
          <a:bodyPr/>
          <a:lstStyle>
            <a:lvl1pPr>
              <a:defRPr sz="2000" b="1" cap="none" baseline="0">
                <a:solidFill>
                  <a:srgbClr val="FFFFFF"/>
                </a:solidFill>
              </a:defRPr>
            </a:lvl1pPr>
          </a:lstStyle>
          <a:p>
            <a:r>
              <a:rPr lang="en-US" smtClean="0"/>
              <a:t>Click to edit Master title style</a:t>
            </a:r>
            <a:endParaRPr lang="en-US" dirty="0"/>
          </a:p>
        </p:txBody>
      </p:sp>
      <p:sp>
        <p:nvSpPr>
          <p:cNvPr id="18" name="Text Placeholder 331"/>
          <p:cNvSpPr>
            <a:spLocks noGrp="1"/>
          </p:cNvSpPr>
          <p:nvPr>
            <p:ph type="body" sz="quarter" idx="13"/>
          </p:nvPr>
        </p:nvSpPr>
        <p:spPr>
          <a:xfrm>
            <a:off x="1273363" y="5708315"/>
            <a:ext cx="7335420" cy="326312"/>
          </a:xfrm>
        </p:spPr>
        <p:txBody>
          <a:bodyPr anchor="ctr">
            <a:normAutofit/>
          </a:bodyPr>
          <a:lstStyle>
            <a:lvl1pPr>
              <a:lnSpc>
                <a:spcPct val="100000"/>
              </a:lnSpc>
              <a:defRPr sz="1800" b="0" i="0" cap="none" baseline="0">
                <a:solidFill>
                  <a:srgbClr val="FFFFFF"/>
                </a:solidFill>
                <a:latin typeface="+mn-lt"/>
                <a:cs typeface="Andes ExtraLight"/>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smtClean="0"/>
              <a:t>Click to edit Master text styles</a:t>
            </a:r>
          </a:p>
        </p:txBody>
      </p:sp>
      <p:sp>
        <p:nvSpPr>
          <p:cNvPr id="20" name="Text Placeholder 331"/>
          <p:cNvSpPr>
            <a:spLocks noGrp="1"/>
          </p:cNvSpPr>
          <p:nvPr>
            <p:ph type="body" sz="quarter" idx="14"/>
          </p:nvPr>
        </p:nvSpPr>
        <p:spPr>
          <a:xfrm>
            <a:off x="1273363" y="6055895"/>
            <a:ext cx="4373402" cy="468382"/>
          </a:xfrm>
        </p:spPr>
        <p:txBody>
          <a:bodyPr anchor="b"/>
          <a:lstStyle>
            <a:lvl1pPr algn="l">
              <a:lnSpc>
                <a:spcPct val="100000"/>
              </a:lnSpc>
              <a:defRPr sz="1300" b="0" i="0" baseline="0">
                <a:solidFill>
                  <a:srgbClr val="FFFFFF"/>
                </a:solidFill>
                <a:latin typeface="Arial"/>
                <a:cs typeface="Arial"/>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smtClean="0"/>
              <a:t>Click to edit Master text styles</a:t>
            </a:r>
          </a:p>
          <a:p>
            <a:pPr lvl="1"/>
            <a:r>
              <a:rPr lang="en-US" smtClean="0"/>
              <a:t>Second level</a:t>
            </a:r>
          </a:p>
        </p:txBody>
      </p:sp>
      <p:sp>
        <p:nvSpPr>
          <p:cNvPr id="11" name="Rectangle 1028"/>
          <p:cNvSpPr>
            <a:spLocks noGrp="1" noChangeArrowheads="1"/>
          </p:cNvSpPr>
          <p:nvPr>
            <p:ph type="dt" sz="half" idx="16"/>
          </p:nvPr>
        </p:nvSpPr>
        <p:spPr>
          <a:xfrm>
            <a:off x="5854700" y="6161088"/>
            <a:ext cx="2744788" cy="363537"/>
          </a:xfrm>
        </p:spPr>
        <p:txBody>
          <a:bodyPr rIns="0" anchor="b"/>
          <a:lstStyle>
            <a:lvl1pPr algn="r">
              <a:defRPr sz="1300" smtClean="0">
                <a:solidFill>
                  <a:srgbClr val="FFFFFF"/>
                </a:solidFill>
                <a:cs typeface="Arial" pitchFamily="34" charset="0"/>
              </a:defRPr>
            </a:lvl1pPr>
          </a:lstStyle>
          <a:p>
            <a:pPr>
              <a:defRPr/>
            </a:pPr>
            <a:endParaRPr lang="en-US"/>
          </a:p>
        </p:txBody>
      </p:sp>
    </p:spTree>
    <p:extLst>
      <p:ext uri="{BB962C8B-B14F-4D97-AF65-F5344CB8AC3E}">
        <p14:creationId xmlns:p14="http://schemas.microsoft.com/office/powerpoint/2010/main" val="1004722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4" name="Rectangle 9"/>
          <p:cNvSpPr>
            <a:spLocks noChangeArrowheads="1"/>
          </p:cNvSpPr>
          <p:nvPr/>
        </p:nvSpPr>
        <p:spPr bwMode="auto">
          <a:xfrm>
            <a:off x="0" y="1100138"/>
            <a:ext cx="9144000" cy="176212"/>
          </a:xfrm>
          <a:prstGeom prst="rect">
            <a:avLst/>
          </a:pr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115888" indent="-115888">
              <a:spcBef>
                <a:spcPct val="50000"/>
              </a:spcBef>
              <a:buFontTx/>
              <a:buChar char="•"/>
            </a:pPr>
            <a:endParaRPr lang="en-US" sz="1300" b="0">
              <a:solidFill>
                <a:schemeClr val="bg1"/>
              </a:solidFill>
            </a:endParaRPr>
          </a:p>
        </p:txBody>
      </p:sp>
      <p:sp>
        <p:nvSpPr>
          <p:cNvPr id="2" name="Title 1"/>
          <p:cNvSpPr>
            <a:spLocks noGrp="1"/>
          </p:cNvSpPr>
          <p:nvPr>
            <p:ph type="title"/>
          </p:nvPr>
        </p:nvSpPr>
        <p:spPr>
          <a:xfrm>
            <a:off x="356934" y="301626"/>
            <a:ext cx="8462029" cy="756707"/>
          </a:xfrm>
        </p:spPr>
        <p:txBody>
          <a:bodyPr anchor="b"/>
          <a:lstStyle>
            <a:lvl1pPr>
              <a:defRPr sz="2200" b="0" i="0">
                <a:solidFill>
                  <a:schemeClr val="tx1"/>
                </a:solidFill>
              </a:defRPr>
            </a:lvl1pPr>
          </a:lstStyle>
          <a:p>
            <a:r>
              <a:rPr lang="en-US" smtClean="0"/>
              <a:t>Click to edit Master title style</a:t>
            </a:r>
            <a:endParaRPr lang="en-US" dirty="0"/>
          </a:p>
        </p:txBody>
      </p:sp>
      <p:sp>
        <p:nvSpPr>
          <p:cNvPr id="7" name="Text Placeholder 6"/>
          <p:cNvSpPr>
            <a:spLocks noGrp="1"/>
          </p:cNvSpPr>
          <p:nvPr>
            <p:ph type="body" sz="quarter" idx="13"/>
          </p:nvPr>
        </p:nvSpPr>
        <p:spPr>
          <a:xfrm>
            <a:off x="349250" y="1598613"/>
            <a:ext cx="8477250" cy="4613804"/>
          </a:xfrm>
        </p:spPr>
        <p:txBody>
          <a:bodyPr>
            <a:normAutofit/>
          </a:bodyPr>
          <a:lstStyle>
            <a:lvl1pPr>
              <a:lnSpc>
                <a:spcPct val="100000"/>
              </a:lnSpc>
              <a:spcBef>
                <a:spcPts val="2400"/>
              </a:spcBef>
              <a:tabLst>
                <a:tab pos="8402638" algn="r"/>
              </a:tabLst>
              <a:defRPr lang="en-US" sz="1600" smtClean="0"/>
            </a:lvl1pPr>
          </a:lstStyle>
          <a:p>
            <a:pPr lvl="0"/>
            <a:r>
              <a:rPr lang="en-US" smtClean="0"/>
              <a:t>Click to edit Master text styles</a:t>
            </a:r>
          </a:p>
          <a:p>
            <a:pPr lvl="1"/>
            <a:r>
              <a:rPr lang="en-US" smtClean="0"/>
              <a:t>Second level</a:t>
            </a:r>
          </a:p>
          <a:p>
            <a:pPr lvl="2"/>
            <a:r>
              <a:rPr lang="en-US" smtClean="0"/>
              <a:t>Third level</a:t>
            </a:r>
          </a:p>
        </p:txBody>
      </p:sp>
      <p:sp>
        <p:nvSpPr>
          <p:cNvPr id="5" name="Slide Number Placeholder 3"/>
          <p:cNvSpPr>
            <a:spLocks noGrp="1"/>
          </p:cNvSpPr>
          <p:nvPr>
            <p:ph type="sldNum" sz="quarter" idx="14"/>
          </p:nvPr>
        </p:nvSpPr>
        <p:spPr/>
        <p:txBody>
          <a:bodyPr/>
          <a:lstStyle>
            <a:lvl1pPr>
              <a:defRPr smtClean="0"/>
            </a:lvl1pPr>
          </a:lstStyle>
          <a:p>
            <a:pPr>
              <a:defRPr/>
            </a:pPr>
            <a:fld id="{9A9D14E9-F58E-44F7-90E5-B01DDB624F8F}" type="slidenum">
              <a:rPr lang="en-US"/>
              <a:pPr>
                <a:defRPr/>
              </a:pPr>
              <a:t>‹#›</a:t>
            </a:fld>
            <a:endParaRPr lang="en-US"/>
          </a:p>
        </p:txBody>
      </p:sp>
      <p:sp>
        <p:nvSpPr>
          <p:cNvPr id="6" name="Footer Placeholder 4"/>
          <p:cNvSpPr>
            <a:spLocks noGrp="1"/>
          </p:cNvSpPr>
          <p:nvPr>
            <p:ph type="ftr" sz="quarter" idx="15"/>
          </p:nvPr>
        </p:nvSpPr>
        <p:spPr/>
        <p:txBody>
          <a:bodyPr/>
          <a:lstStyle>
            <a:lvl1pPr>
              <a:defRPr/>
            </a:lvl1pPr>
          </a:lstStyle>
          <a:p>
            <a:pPr>
              <a:defRPr/>
            </a:pPr>
            <a:r>
              <a:rPr lang="en-US" smtClean="0"/>
              <a:t>Footer Info</a:t>
            </a:r>
            <a:endParaRPr lang="en-US" dirty="0"/>
          </a:p>
        </p:txBody>
      </p:sp>
    </p:spTree>
    <p:extLst>
      <p:ext uri="{BB962C8B-B14F-4D97-AF65-F5344CB8AC3E}">
        <p14:creationId xmlns:p14="http://schemas.microsoft.com/office/powerpoint/2010/main" val="4249243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Blue Geometric Divider">
    <p:spTree>
      <p:nvGrpSpPr>
        <p:cNvPr id="1" name=""/>
        <p:cNvGrpSpPr/>
        <p:nvPr/>
      </p:nvGrpSpPr>
      <p:grpSpPr>
        <a:xfrm>
          <a:off x="0" y="0"/>
          <a:ext cx="0" cy="0"/>
          <a:chOff x="0" y="0"/>
          <a:chExt cx="0" cy="0"/>
        </a:xfrm>
      </p:grpSpPr>
      <p:sp>
        <p:nvSpPr>
          <p:cNvPr id="4" name="Rectangle 3"/>
          <p:cNvSpPr>
            <a:spLocks noChangeArrowheads="1"/>
          </p:cNvSpPr>
          <p:nvPr/>
        </p:nvSpPr>
        <p:spPr bwMode="auto">
          <a:xfrm>
            <a:off x="0" y="0"/>
            <a:ext cx="9144000" cy="6858000"/>
          </a:xfrm>
          <a:prstGeom prst="rect">
            <a:avLst/>
          </a:prstGeom>
          <a:solidFill>
            <a:srgbClr val="139AF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115888" indent="-115888">
              <a:spcBef>
                <a:spcPct val="50000"/>
              </a:spcBef>
              <a:buFontTx/>
              <a:buChar char="•"/>
            </a:pPr>
            <a:endParaRPr lang="en-US" sz="1300" b="0"/>
          </a:p>
        </p:txBody>
      </p:sp>
      <p:sp>
        <p:nvSpPr>
          <p:cNvPr id="5" name="Line 1086"/>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Line 1087"/>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Rectangle 1088"/>
          <p:cNvSpPr>
            <a:spLocks noChangeArrowheads="1"/>
          </p:cNvSpPr>
          <p:nvPr/>
        </p:nvSpPr>
        <p:spPr bwMode="auto">
          <a:xfrm>
            <a:off x="484188" y="617538"/>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8" name="Rectangle 1089"/>
          <p:cNvSpPr>
            <a:spLocks noChangeArrowheads="1"/>
          </p:cNvSpPr>
          <p:nvPr/>
        </p:nvSpPr>
        <p:spPr bwMode="auto">
          <a:xfrm>
            <a:off x="484188" y="61753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9" name="Freeform 1098"/>
          <p:cNvSpPr>
            <a:spLocks/>
          </p:cNvSpPr>
          <p:nvPr/>
        </p:nvSpPr>
        <p:spPr bwMode="auto">
          <a:xfrm>
            <a:off x="487363" y="617538"/>
            <a:ext cx="3175" cy="1587"/>
          </a:xfrm>
          <a:custGeom>
            <a:avLst/>
            <a:gdLst>
              <a:gd name="T0" fmla="*/ 0 w 2"/>
              <a:gd name="T1" fmla="*/ 0 h 1587"/>
              <a:gd name="T2" fmla="*/ 3175 w 2"/>
              <a:gd name="T3" fmla="*/ 0 h 1587"/>
              <a:gd name="T4" fmla="*/ 3175 w 2"/>
              <a:gd name="T5" fmla="*/ 0 h 1587"/>
              <a:gd name="T6" fmla="*/ 3175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3175 w 2"/>
              <a:gd name="T35" fmla="*/ 0 h 1587"/>
              <a:gd name="T36" fmla="*/ 3175 w 2"/>
              <a:gd name="T37" fmla="*/ 0 h 1587"/>
              <a:gd name="T38" fmla="*/ 3175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1115"/>
          <p:cNvSpPr>
            <a:spLocks/>
          </p:cNvSpPr>
          <p:nvPr/>
        </p:nvSpPr>
        <p:spPr bwMode="auto">
          <a:xfrm>
            <a:off x="458788" y="473075"/>
            <a:ext cx="3175" cy="3175"/>
          </a:xfrm>
          <a:custGeom>
            <a:avLst/>
            <a:gdLst>
              <a:gd name="T0" fmla="*/ 0 w 2"/>
              <a:gd name="T1" fmla="*/ 3175 h 2"/>
              <a:gd name="T2" fmla="*/ 0 w 2"/>
              <a:gd name="T3" fmla="*/ 3175 h 2"/>
              <a:gd name="T4" fmla="*/ 0 w 2"/>
              <a:gd name="T5" fmla="*/ 3175 h 2"/>
              <a:gd name="T6" fmla="*/ 0 w 2"/>
              <a:gd name="T7" fmla="*/ 3175 h 2"/>
              <a:gd name="T8" fmla="*/ 0 w 2"/>
              <a:gd name="T9" fmla="*/ 3175 h 2"/>
              <a:gd name="T10" fmla="*/ 0 w 2"/>
              <a:gd name="T11" fmla="*/ 3175 h 2"/>
              <a:gd name="T12" fmla="*/ 3175 w 2"/>
              <a:gd name="T13" fmla="*/ 3175 h 2"/>
              <a:gd name="T14" fmla="*/ 3175 w 2"/>
              <a:gd name="T15" fmla="*/ 3175 h 2"/>
              <a:gd name="T16" fmla="*/ 3175 w 2"/>
              <a:gd name="T17" fmla="*/ 0 h 2"/>
              <a:gd name="T18" fmla="*/ 0 w 2"/>
              <a:gd name="T19" fmla="*/ 3175 h 2"/>
              <a:gd name="T20" fmla="*/ 0 w 2"/>
              <a:gd name="T21" fmla="*/ 3175 h 2"/>
              <a:gd name="T22" fmla="*/ 0 w 2"/>
              <a:gd name="T23" fmla="*/ 3175 h 2"/>
              <a:gd name="T24" fmla="*/ 0 w 2"/>
              <a:gd name="T25" fmla="*/ 3175 h 2"/>
              <a:gd name="T26" fmla="*/ 0 w 2"/>
              <a:gd name="T27" fmla="*/ 3175 h 2"/>
              <a:gd name="T28" fmla="*/ 3175 w 2"/>
              <a:gd name="T29" fmla="*/ 3175 h 2"/>
              <a:gd name="T30" fmla="*/ 3175 w 2"/>
              <a:gd name="T31" fmla="*/ 3175 h 2"/>
              <a:gd name="T32" fmla="*/ 3175 w 2"/>
              <a:gd name="T33" fmla="*/ 3175 h 2"/>
              <a:gd name="T34" fmla="*/ 3175 w 2"/>
              <a:gd name="T35" fmla="*/ 3175 h 2"/>
              <a:gd name="T36" fmla="*/ 3175 w 2"/>
              <a:gd name="T37" fmla="*/ 3175 h 2"/>
              <a:gd name="T38" fmla="*/ 3175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3175 w 2"/>
              <a:gd name="T55" fmla="*/ 3175 h 2"/>
              <a:gd name="T56" fmla="*/ 0 w 2"/>
              <a:gd name="T57" fmla="*/ 3175 h 2"/>
              <a:gd name="T58" fmla="*/ 3175 w 2"/>
              <a:gd name="T59" fmla="*/ 3175 h 2"/>
              <a:gd name="T60" fmla="*/ 3175 w 2"/>
              <a:gd name="T61" fmla="*/ 3175 h 2"/>
              <a:gd name="T62" fmla="*/ 3175 w 2"/>
              <a:gd name="T63" fmla="*/ 3175 h 2"/>
              <a:gd name="T64" fmla="*/ 0 w 2"/>
              <a:gd name="T65" fmla="*/ 3175 h 2"/>
              <a:gd name="T66" fmla="*/ 0 w 2"/>
              <a:gd name="T67" fmla="*/ 3175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120"/>
          <p:cNvSpPr>
            <a:spLocks/>
          </p:cNvSpPr>
          <p:nvPr/>
        </p:nvSpPr>
        <p:spPr bwMode="auto">
          <a:xfrm>
            <a:off x="458788" y="463550"/>
            <a:ext cx="3175" cy="3175"/>
          </a:xfrm>
          <a:custGeom>
            <a:avLst/>
            <a:gdLst>
              <a:gd name="T0" fmla="*/ 0 w 2"/>
              <a:gd name="T1" fmla="*/ 0 h 2"/>
              <a:gd name="T2" fmla="*/ 0 w 2"/>
              <a:gd name="T3" fmla="*/ 3175 h 2"/>
              <a:gd name="T4" fmla="*/ 0 w 2"/>
              <a:gd name="T5" fmla="*/ 3175 h 2"/>
              <a:gd name="T6" fmla="*/ 0 w 2"/>
              <a:gd name="T7" fmla="*/ 3175 h 2"/>
              <a:gd name="T8" fmla="*/ 3175 w 2"/>
              <a:gd name="T9" fmla="*/ 3175 h 2"/>
              <a:gd name="T10" fmla="*/ 3175 w 2"/>
              <a:gd name="T11" fmla="*/ 0 h 2"/>
              <a:gd name="T12" fmla="*/ 3175 w 2"/>
              <a:gd name="T13" fmla="*/ 0 h 2"/>
              <a:gd name="T14" fmla="*/ 3175 w 2"/>
              <a:gd name="T15" fmla="*/ 0 h 2"/>
              <a:gd name="T16" fmla="*/ 0 w 2"/>
              <a:gd name="T17" fmla="*/ 0 h 2"/>
              <a:gd name="T18" fmla="*/ 0 w 2"/>
              <a:gd name="T19" fmla="*/ 3175 h 2"/>
              <a:gd name="T20" fmla="*/ 0 w 2"/>
              <a:gd name="T21" fmla="*/ 3175 h 2"/>
              <a:gd name="T22" fmla="*/ 3175 w 2"/>
              <a:gd name="T23" fmla="*/ 0 h 2"/>
              <a:gd name="T24" fmla="*/ 3175 w 2"/>
              <a:gd name="T25" fmla="*/ 0 h 2"/>
              <a:gd name="T26" fmla="*/ 3175 w 2"/>
              <a:gd name="T27" fmla="*/ 0 h 2"/>
              <a:gd name="T28" fmla="*/ 3175 w 2"/>
              <a:gd name="T29" fmla="*/ 3175 h 2"/>
              <a:gd name="T30" fmla="*/ 0 w 2"/>
              <a:gd name="T31" fmla="*/ 3175 h 2"/>
              <a:gd name="T32" fmla="*/ 0 w 2"/>
              <a:gd name="T33" fmla="*/ 3175 h 2"/>
              <a:gd name="T34" fmla="*/ 0 w 2"/>
              <a:gd name="T35" fmla="*/ 3175 h 2"/>
              <a:gd name="T36" fmla="*/ 0 w 2"/>
              <a:gd name="T37" fmla="*/ 3175 h 2"/>
              <a:gd name="T38" fmla="*/ 0 w 2"/>
              <a:gd name="T39" fmla="*/ 3175 h 2"/>
              <a:gd name="T40" fmla="*/ 0 w 2"/>
              <a:gd name="T41" fmla="*/ 3175 h 2"/>
              <a:gd name="T42" fmla="*/ 0 w 2"/>
              <a:gd name="T43" fmla="*/ 3175 h 2"/>
              <a:gd name="T44" fmla="*/ 0 w 2"/>
              <a:gd name="T45" fmla="*/ 3175 h 2"/>
              <a:gd name="T46" fmla="*/ 3175 w 2"/>
              <a:gd name="T47" fmla="*/ 3175 h 2"/>
              <a:gd name="T48" fmla="*/ 0 w 2"/>
              <a:gd name="T49" fmla="*/ 3175 h 2"/>
              <a:gd name="T50" fmla="*/ 0 w 2"/>
              <a:gd name="T51" fmla="*/ 3175 h 2"/>
              <a:gd name="T52" fmla="*/ 3175 w 2"/>
              <a:gd name="T53" fmla="*/ 3175 h 2"/>
              <a:gd name="T54" fmla="*/ 3175 w 2"/>
              <a:gd name="T55" fmla="*/ 3175 h 2"/>
              <a:gd name="T56" fmla="*/ 3175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34"/>
          <p:cNvSpPr>
            <a:spLocks/>
          </p:cNvSpPr>
          <p:nvPr/>
        </p:nvSpPr>
        <p:spPr bwMode="auto">
          <a:xfrm>
            <a:off x="703263" y="514350"/>
            <a:ext cx="3175" cy="6350"/>
          </a:xfrm>
          <a:custGeom>
            <a:avLst/>
            <a:gdLst>
              <a:gd name="T0" fmla="*/ 3175 w 2"/>
              <a:gd name="T1" fmla="*/ 6350 h 4"/>
              <a:gd name="T2" fmla="*/ 3175 w 2"/>
              <a:gd name="T3" fmla="*/ 6350 h 4"/>
              <a:gd name="T4" fmla="*/ 3175 w 2"/>
              <a:gd name="T5" fmla="*/ 6350 h 4"/>
              <a:gd name="T6" fmla="*/ 3175 w 2"/>
              <a:gd name="T7" fmla="*/ 3175 h 4"/>
              <a:gd name="T8" fmla="*/ 3175 w 2"/>
              <a:gd name="T9" fmla="*/ 0 h 4"/>
              <a:gd name="T10" fmla="*/ 3175 w 2"/>
              <a:gd name="T11" fmla="*/ 0 h 4"/>
              <a:gd name="T12" fmla="*/ 3175 w 2"/>
              <a:gd name="T13" fmla="*/ 0 h 4"/>
              <a:gd name="T14" fmla="*/ 0 w 2"/>
              <a:gd name="T15" fmla="*/ 3175 h 4"/>
              <a:gd name="T16" fmla="*/ 3175 w 2"/>
              <a:gd name="T17" fmla="*/ 6350 h 4"/>
              <a:gd name="T18" fmla="*/ 3175 w 2"/>
              <a:gd name="T19" fmla="*/ 3175 h 4"/>
              <a:gd name="T20" fmla="*/ 3175 w 2"/>
              <a:gd name="T21" fmla="*/ 3175 h 4"/>
              <a:gd name="T22" fmla="*/ 3175 w 2"/>
              <a:gd name="T23" fmla="*/ 0 h 4"/>
              <a:gd name="T24" fmla="*/ 3175 w 2"/>
              <a:gd name="T25" fmla="*/ 3175 h 4"/>
              <a:gd name="T26" fmla="*/ 3175 w 2"/>
              <a:gd name="T27" fmla="*/ 3175 h 4"/>
              <a:gd name="T28" fmla="*/ 3175 w 2"/>
              <a:gd name="T29" fmla="*/ 3175 h 4"/>
              <a:gd name="T30" fmla="*/ 3175 w 2"/>
              <a:gd name="T31" fmla="*/ 3175 h 4"/>
              <a:gd name="T32" fmla="*/ 3175 w 2"/>
              <a:gd name="T33" fmla="*/ 3175 h 4"/>
              <a:gd name="T34" fmla="*/ 3175 w 2"/>
              <a:gd name="T35" fmla="*/ 3175 h 4"/>
              <a:gd name="T36" fmla="*/ 3175 w 2"/>
              <a:gd name="T37" fmla="*/ 3175 h 4"/>
              <a:gd name="T38" fmla="*/ 3175 w 2"/>
              <a:gd name="T39" fmla="*/ 3175 h 4"/>
              <a:gd name="T40" fmla="*/ 3175 w 2"/>
              <a:gd name="T41" fmla="*/ 3175 h 4"/>
              <a:gd name="T42" fmla="*/ 3175 w 2"/>
              <a:gd name="T43" fmla="*/ 3175 h 4"/>
              <a:gd name="T44" fmla="*/ 3175 w 2"/>
              <a:gd name="T45" fmla="*/ 3175 h 4"/>
              <a:gd name="T46" fmla="*/ 3175 w 2"/>
              <a:gd name="T47" fmla="*/ 3175 h 4"/>
              <a:gd name="T48" fmla="*/ 3175 w 2"/>
              <a:gd name="T49" fmla="*/ 3175 h 4"/>
              <a:gd name="T50" fmla="*/ 3175 w 2"/>
              <a:gd name="T51" fmla="*/ 3175 h 4"/>
              <a:gd name="T52" fmla="*/ 0 w 2"/>
              <a:gd name="T53" fmla="*/ 3175 h 4"/>
              <a:gd name="T54" fmla="*/ 3175 w 2"/>
              <a:gd name="T55" fmla="*/ 6350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141"/>
          <p:cNvSpPr>
            <a:spLocks/>
          </p:cNvSpPr>
          <p:nvPr/>
        </p:nvSpPr>
        <p:spPr bwMode="auto">
          <a:xfrm>
            <a:off x="706438" y="479425"/>
            <a:ext cx="1587" cy="6350"/>
          </a:xfrm>
          <a:custGeom>
            <a:avLst/>
            <a:gdLst>
              <a:gd name="T0" fmla="*/ 0 w 1587"/>
              <a:gd name="T1" fmla="*/ 6350 h 4"/>
              <a:gd name="T2" fmla="*/ 0 w 1587"/>
              <a:gd name="T3" fmla="*/ 3175 h 4"/>
              <a:gd name="T4" fmla="*/ 0 w 1587"/>
              <a:gd name="T5" fmla="*/ 0 h 4"/>
              <a:gd name="T6" fmla="*/ 0 w 1587"/>
              <a:gd name="T7" fmla="*/ 0 h 4"/>
              <a:gd name="T8" fmla="*/ 0 w 1587"/>
              <a:gd name="T9" fmla="*/ 3175 h 4"/>
              <a:gd name="T10" fmla="*/ 0 w 1587"/>
              <a:gd name="T11" fmla="*/ 3175 h 4"/>
              <a:gd name="T12" fmla="*/ 0 w 1587"/>
              <a:gd name="T13" fmla="*/ 6350 h 4"/>
              <a:gd name="T14" fmla="*/ 0 w 1587"/>
              <a:gd name="T15" fmla="*/ 3175 h 4"/>
              <a:gd name="T16" fmla="*/ 0 w 1587"/>
              <a:gd name="T17" fmla="*/ 3175 h 4"/>
              <a:gd name="T18" fmla="*/ 0 w 1587"/>
              <a:gd name="T19" fmla="*/ 3175 h 4"/>
              <a:gd name="T20" fmla="*/ 0 w 1587"/>
              <a:gd name="T21" fmla="*/ 3175 h 4"/>
              <a:gd name="T22" fmla="*/ 0 w 1587"/>
              <a:gd name="T23" fmla="*/ 3175 h 4"/>
              <a:gd name="T24" fmla="*/ 0 w 1587"/>
              <a:gd name="T25" fmla="*/ 3175 h 4"/>
              <a:gd name="T26" fmla="*/ 0 w 1587"/>
              <a:gd name="T27" fmla="*/ 3175 h 4"/>
              <a:gd name="T28" fmla="*/ 0 w 1587"/>
              <a:gd name="T29" fmla="*/ 6350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148"/>
          <p:cNvSpPr>
            <a:spLocks/>
          </p:cNvSpPr>
          <p:nvPr/>
        </p:nvSpPr>
        <p:spPr bwMode="auto">
          <a:xfrm>
            <a:off x="693738" y="460375"/>
            <a:ext cx="3175" cy="3175"/>
          </a:xfrm>
          <a:custGeom>
            <a:avLst/>
            <a:gdLst>
              <a:gd name="T0" fmla="*/ 3175 w 2"/>
              <a:gd name="T1" fmla="*/ 3175 h 2"/>
              <a:gd name="T2" fmla="*/ 3175 w 2"/>
              <a:gd name="T3" fmla="*/ 0 h 2"/>
              <a:gd name="T4" fmla="*/ 3175 w 2"/>
              <a:gd name="T5" fmla="*/ 0 h 2"/>
              <a:gd name="T6" fmla="*/ 3175 w 2"/>
              <a:gd name="T7" fmla="*/ 0 h 2"/>
              <a:gd name="T8" fmla="*/ 3175 w 2"/>
              <a:gd name="T9" fmla="*/ 0 h 2"/>
              <a:gd name="T10" fmla="*/ 0 w 2"/>
              <a:gd name="T11" fmla="*/ 0 h 2"/>
              <a:gd name="T12" fmla="*/ 0 w 2"/>
              <a:gd name="T13" fmla="*/ 0 h 2"/>
              <a:gd name="T14" fmla="*/ 0 w 2"/>
              <a:gd name="T15" fmla="*/ 3175 h 2"/>
              <a:gd name="T16" fmla="*/ 0 w 2"/>
              <a:gd name="T17" fmla="*/ 3175 h 2"/>
              <a:gd name="T18" fmla="*/ 0 w 2"/>
              <a:gd name="T19" fmla="*/ 3175 h 2"/>
              <a:gd name="T20" fmla="*/ 3175 w 2"/>
              <a:gd name="T21" fmla="*/ 3175 h 2"/>
              <a:gd name="T22" fmla="*/ 3175 w 2"/>
              <a:gd name="T23" fmla="*/ 3175 h 2"/>
              <a:gd name="T24" fmla="*/ 3175 w 2"/>
              <a:gd name="T25" fmla="*/ 0 h 2"/>
              <a:gd name="T26" fmla="*/ 3175 w 2"/>
              <a:gd name="T27" fmla="*/ 0 h 2"/>
              <a:gd name="T28" fmla="*/ 3175 w 2"/>
              <a:gd name="T29" fmla="*/ 0 h 2"/>
              <a:gd name="T30" fmla="*/ 0 w 2"/>
              <a:gd name="T31" fmla="*/ 3175 h 2"/>
              <a:gd name="T32" fmla="*/ 3175 w 2"/>
              <a:gd name="T33" fmla="*/ 3175 h 2"/>
              <a:gd name="T34" fmla="*/ 3175 w 2"/>
              <a:gd name="T35" fmla="*/ 0 h 2"/>
              <a:gd name="T36" fmla="*/ 0 w 2"/>
              <a:gd name="T37" fmla="*/ 3175 h 2"/>
              <a:gd name="T38" fmla="*/ 3175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0 w 2"/>
              <a:gd name="T55" fmla="*/ 3175 h 2"/>
              <a:gd name="T56" fmla="*/ 0 w 2"/>
              <a:gd name="T57" fmla="*/ 3175 h 2"/>
              <a:gd name="T58" fmla="*/ 3175 w 2"/>
              <a:gd name="T59" fmla="*/ 3175 h 2"/>
              <a:gd name="T60" fmla="*/ 3175 w 2"/>
              <a:gd name="T61" fmla="*/ 3175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150"/>
          <p:cNvSpPr>
            <a:spLocks/>
          </p:cNvSpPr>
          <p:nvPr/>
        </p:nvSpPr>
        <p:spPr bwMode="auto">
          <a:xfrm>
            <a:off x="684213" y="447675"/>
            <a:ext cx="1587" cy="3175"/>
          </a:xfrm>
          <a:custGeom>
            <a:avLst/>
            <a:gdLst>
              <a:gd name="T0" fmla="*/ 0 w 1587"/>
              <a:gd name="T1" fmla="*/ 3175 h 2"/>
              <a:gd name="T2" fmla="*/ 0 w 1587"/>
              <a:gd name="T3" fmla="*/ 0 h 2"/>
              <a:gd name="T4" fmla="*/ 0 w 1587"/>
              <a:gd name="T5" fmla="*/ 3175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152"/>
          <p:cNvSpPr>
            <a:spLocks/>
          </p:cNvSpPr>
          <p:nvPr/>
        </p:nvSpPr>
        <p:spPr bwMode="auto">
          <a:xfrm>
            <a:off x="684213" y="447675"/>
            <a:ext cx="3175" cy="3175"/>
          </a:xfrm>
          <a:custGeom>
            <a:avLst/>
            <a:gdLst>
              <a:gd name="T0" fmla="*/ 3175 w 2"/>
              <a:gd name="T1" fmla="*/ 0 h 2"/>
              <a:gd name="T2" fmla="*/ 0 w 2"/>
              <a:gd name="T3" fmla="*/ 0 h 2"/>
              <a:gd name="T4" fmla="*/ 0 w 2"/>
              <a:gd name="T5" fmla="*/ 0 h 2"/>
              <a:gd name="T6" fmla="*/ 0 w 2"/>
              <a:gd name="T7" fmla="*/ 0 h 2"/>
              <a:gd name="T8" fmla="*/ 0 w 2"/>
              <a:gd name="T9" fmla="*/ 3175 h 2"/>
              <a:gd name="T10" fmla="*/ 3175 w 2"/>
              <a:gd name="T11" fmla="*/ 3175 h 2"/>
              <a:gd name="T12" fmla="*/ 3175 w 2"/>
              <a:gd name="T13" fmla="*/ 0 h 2"/>
              <a:gd name="T14" fmla="*/ 0 w 2"/>
              <a:gd name="T15" fmla="*/ 0 h 2"/>
              <a:gd name="T16" fmla="*/ 0 w 2"/>
              <a:gd name="T17" fmla="*/ 0 h 2"/>
              <a:gd name="T18" fmla="*/ 0 w 2"/>
              <a:gd name="T19" fmla="*/ 0 h 2"/>
              <a:gd name="T20" fmla="*/ 0 w 2"/>
              <a:gd name="T21" fmla="*/ 3175 h 2"/>
              <a:gd name="T22" fmla="*/ 3175 w 2"/>
              <a:gd name="T23" fmla="*/ 3175 h 2"/>
              <a:gd name="T24" fmla="*/ 3175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Freeform 1154"/>
          <p:cNvSpPr>
            <a:spLocks/>
          </p:cNvSpPr>
          <p:nvPr/>
        </p:nvSpPr>
        <p:spPr bwMode="auto">
          <a:xfrm>
            <a:off x="665163" y="434975"/>
            <a:ext cx="3175" cy="1588"/>
          </a:xfrm>
          <a:custGeom>
            <a:avLst/>
            <a:gdLst>
              <a:gd name="T0" fmla="*/ 3175 w 2"/>
              <a:gd name="T1" fmla="*/ 0 h 1588"/>
              <a:gd name="T2" fmla="*/ 0 w 2"/>
              <a:gd name="T3" fmla="*/ 0 h 1588"/>
              <a:gd name="T4" fmla="*/ 3175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 name="Freeform 1156"/>
          <p:cNvSpPr>
            <a:spLocks/>
          </p:cNvSpPr>
          <p:nvPr/>
        </p:nvSpPr>
        <p:spPr bwMode="auto">
          <a:xfrm>
            <a:off x="665163" y="431800"/>
            <a:ext cx="3175" cy="3175"/>
          </a:xfrm>
          <a:custGeom>
            <a:avLst/>
            <a:gdLst>
              <a:gd name="T0" fmla="*/ 3175 w 2"/>
              <a:gd name="T1" fmla="*/ 3175 h 2"/>
              <a:gd name="T2" fmla="*/ 0 w 2"/>
              <a:gd name="T3" fmla="*/ 0 h 2"/>
              <a:gd name="T4" fmla="*/ 0 w 2"/>
              <a:gd name="T5" fmla="*/ 0 h 2"/>
              <a:gd name="T6" fmla="*/ 0 w 2"/>
              <a:gd name="T7" fmla="*/ 3175 h 2"/>
              <a:gd name="T8" fmla="*/ 3175 w 2"/>
              <a:gd name="T9" fmla="*/ 3175 h 2"/>
              <a:gd name="T10" fmla="*/ 3175 w 2"/>
              <a:gd name="T11" fmla="*/ 3175 h 2"/>
              <a:gd name="T12" fmla="*/ 3175 w 2"/>
              <a:gd name="T13" fmla="*/ 3175 h 2"/>
              <a:gd name="T14" fmla="*/ 0 w 2"/>
              <a:gd name="T15" fmla="*/ 0 h 2"/>
              <a:gd name="T16" fmla="*/ 0 w 2"/>
              <a:gd name="T17" fmla="*/ 0 h 2"/>
              <a:gd name="T18" fmla="*/ 0 w 2"/>
              <a:gd name="T19" fmla="*/ 3175 h 2"/>
              <a:gd name="T20" fmla="*/ 3175 w 2"/>
              <a:gd name="T21" fmla="*/ 3175 h 2"/>
              <a:gd name="T22" fmla="*/ 3175 w 2"/>
              <a:gd name="T23" fmla="*/ 3175 h 2"/>
              <a:gd name="T24" fmla="*/ 3175 w 2"/>
              <a:gd name="T25" fmla="*/ 3175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 name="Freeform 1163"/>
          <p:cNvSpPr>
            <a:spLocks/>
          </p:cNvSpPr>
          <p:nvPr/>
        </p:nvSpPr>
        <p:spPr bwMode="auto">
          <a:xfrm>
            <a:off x="611188" y="415925"/>
            <a:ext cx="6350" cy="3175"/>
          </a:xfrm>
          <a:custGeom>
            <a:avLst/>
            <a:gdLst>
              <a:gd name="T0" fmla="*/ 3175 w 4"/>
              <a:gd name="T1" fmla="*/ 3175 h 2"/>
              <a:gd name="T2" fmla="*/ 3175 w 4"/>
              <a:gd name="T3" fmla="*/ 3175 h 2"/>
              <a:gd name="T4" fmla="*/ 6350 w 4"/>
              <a:gd name="T5" fmla="*/ 3175 h 2"/>
              <a:gd name="T6" fmla="*/ 6350 w 4"/>
              <a:gd name="T7" fmla="*/ 0 h 2"/>
              <a:gd name="T8" fmla="*/ 6350 w 4"/>
              <a:gd name="T9" fmla="*/ 0 h 2"/>
              <a:gd name="T10" fmla="*/ 3175 w 4"/>
              <a:gd name="T11" fmla="*/ 0 h 2"/>
              <a:gd name="T12" fmla="*/ 3175 w 4"/>
              <a:gd name="T13" fmla="*/ 0 h 2"/>
              <a:gd name="T14" fmla="*/ 0 w 4"/>
              <a:gd name="T15" fmla="*/ 3175 h 2"/>
              <a:gd name="T16" fmla="*/ 3175 w 4"/>
              <a:gd name="T17" fmla="*/ 3175 h 2"/>
              <a:gd name="T18" fmla="*/ 3175 w 4"/>
              <a:gd name="T19" fmla="*/ 0 h 2"/>
              <a:gd name="T20" fmla="*/ 6350 w 4"/>
              <a:gd name="T21" fmla="*/ 3175 h 2"/>
              <a:gd name="T22" fmla="*/ 6350 w 4"/>
              <a:gd name="T23" fmla="*/ 0 h 2"/>
              <a:gd name="T24" fmla="*/ 6350 w 4"/>
              <a:gd name="T25" fmla="*/ 0 h 2"/>
              <a:gd name="T26" fmla="*/ 3175 w 4"/>
              <a:gd name="T27" fmla="*/ 0 h 2"/>
              <a:gd name="T28" fmla="*/ 3175 w 4"/>
              <a:gd name="T29" fmla="*/ 0 h 2"/>
              <a:gd name="T30" fmla="*/ 0 w 4"/>
              <a:gd name="T31" fmla="*/ 0 h 2"/>
              <a:gd name="T32" fmla="*/ 3175 w 4"/>
              <a:gd name="T33" fmla="*/ 3175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 name="Freeform 1172"/>
          <p:cNvSpPr>
            <a:spLocks/>
          </p:cNvSpPr>
          <p:nvPr/>
        </p:nvSpPr>
        <p:spPr bwMode="auto">
          <a:xfrm>
            <a:off x="582613" y="476250"/>
            <a:ext cx="3175" cy="3175"/>
          </a:xfrm>
          <a:custGeom>
            <a:avLst/>
            <a:gdLst>
              <a:gd name="T0" fmla="*/ 0 w 2"/>
              <a:gd name="T1" fmla="*/ 3175 h 2"/>
              <a:gd name="T2" fmla="*/ 0 w 2"/>
              <a:gd name="T3" fmla="*/ 3175 h 2"/>
              <a:gd name="T4" fmla="*/ 3175 w 2"/>
              <a:gd name="T5" fmla="*/ 3175 h 2"/>
              <a:gd name="T6" fmla="*/ 0 w 2"/>
              <a:gd name="T7" fmla="*/ 0 h 2"/>
              <a:gd name="T8" fmla="*/ 0 w 2"/>
              <a:gd name="T9" fmla="*/ 0 h 2"/>
              <a:gd name="T10" fmla="*/ 0 w 2"/>
              <a:gd name="T11" fmla="*/ 0 h 2"/>
              <a:gd name="T12" fmla="*/ 0 w 2"/>
              <a:gd name="T13" fmla="*/ 3175 h 2"/>
              <a:gd name="T14" fmla="*/ 0 w 2"/>
              <a:gd name="T15" fmla="*/ 3175 h 2"/>
              <a:gd name="T16" fmla="*/ 0 w 2"/>
              <a:gd name="T17" fmla="*/ 3175 h 2"/>
              <a:gd name="T18" fmla="*/ 0 w 2"/>
              <a:gd name="T19" fmla="*/ 3175 h 2"/>
              <a:gd name="T20" fmla="*/ 0 w 2"/>
              <a:gd name="T21" fmla="*/ 3175 h 2"/>
              <a:gd name="T22" fmla="*/ 0 w 2"/>
              <a:gd name="T23" fmla="*/ 3175 h 2"/>
              <a:gd name="T24" fmla="*/ 0 w 2"/>
              <a:gd name="T25" fmla="*/ 3175 h 2"/>
              <a:gd name="T26" fmla="*/ 0 w 2"/>
              <a:gd name="T27" fmla="*/ 3175 h 2"/>
              <a:gd name="T28" fmla="*/ 0 w 2"/>
              <a:gd name="T29" fmla="*/ 3175 h 2"/>
              <a:gd name="T30" fmla="*/ 0 w 2"/>
              <a:gd name="T31" fmla="*/ 3175 h 2"/>
              <a:gd name="T32" fmla="*/ 0 w 2"/>
              <a:gd name="T33" fmla="*/ 3175 h 2"/>
              <a:gd name="T34" fmla="*/ 0 w 2"/>
              <a:gd name="T35" fmla="*/ 3175 h 2"/>
              <a:gd name="T36" fmla="*/ 0 w 2"/>
              <a:gd name="T37" fmla="*/ 3175 h 2"/>
              <a:gd name="T38" fmla="*/ 0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0 w 2"/>
              <a:gd name="T55" fmla="*/ 3175 h 2"/>
              <a:gd name="T56" fmla="*/ 0 w 2"/>
              <a:gd name="T57" fmla="*/ 3175 h 2"/>
              <a:gd name="T58" fmla="*/ 0 w 2"/>
              <a:gd name="T59" fmla="*/ 3175 h 2"/>
              <a:gd name="T60" fmla="*/ 0 w 2"/>
              <a:gd name="T61" fmla="*/ 3175 h 2"/>
              <a:gd name="T62" fmla="*/ 0 w 2"/>
              <a:gd name="T63" fmla="*/ 3175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 name="Freeform 1177"/>
          <p:cNvSpPr>
            <a:spLocks/>
          </p:cNvSpPr>
          <p:nvPr/>
        </p:nvSpPr>
        <p:spPr bwMode="auto">
          <a:xfrm>
            <a:off x="557213" y="534988"/>
            <a:ext cx="3175" cy="3175"/>
          </a:xfrm>
          <a:custGeom>
            <a:avLst/>
            <a:gdLst>
              <a:gd name="T0" fmla="*/ 0 w 2"/>
              <a:gd name="T1" fmla="*/ 3175 h 2"/>
              <a:gd name="T2" fmla="*/ 3175 w 2"/>
              <a:gd name="T3" fmla="*/ 3175 h 2"/>
              <a:gd name="T4" fmla="*/ 3175 w 2"/>
              <a:gd name="T5" fmla="*/ 3175 h 2"/>
              <a:gd name="T6" fmla="*/ 3175 w 2"/>
              <a:gd name="T7" fmla="*/ 0 h 2"/>
              <a:gd name="T8" fmla="*/ 3175 w 2"/>
              <a:gd name="T9" fmla="*/ 0 h 2"/>
              <a:gd name="T10" fmla="*/ 3175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3175 h 2"/>
              <a:gd name="T40" fmla="*/ 0 w 2"/>
              <a:gd name="T41" fmla="*/ 3175 h 2"/>
              <a:gd name="T42" fmla="*/ 3175 w 2"/>
              <a:gd name="T43" fmla="*/ 3175 h 2"/>
              <a:gd name="T44" fmla="*/ 3175 w 2"/>
              <a:gd name="T45" fmla="*/ 0 h 2"/>
              <a:gd name="T46" fmla="*/ 3175 w 2"/>
              <a:gd name="T47" fmla="*/ 0 h 2"/>
              <a:gd name="T48" fmla="*/ 3175 w 2"/>
              <a:gd name="T49" fmla="*/ 0 h 2"/>
              <a:gd name="T50" fmla="*/ 3175 w 2"/>
              <a:gd name="T51" fmla="*/ 0 h 2"/>
              <a:gd name="T52" fmla="*/ 3175 w 2"/>
              <a:gd name="T53" fmla="*/ 0 h 2"/>
              <a:gd name="T54" fmla="*/ 3175 w 2"/>
              <a:gd name="T55" fmla="*/ 0 h 2"/>
              <a:gd name="T56" fmla="*/ 3175 w 2"/>
              <a:gd name="T57" fmla="*/ 0 h 2"/>
              <a:gd name="T58" fmla="*/ 3175 w 2"/>
              <a:gd name="T59" fmla="*/ 0 h 2"/>
              <a:gd name="T60" fmla="*/ 3175 w 2"/>
              <a:gd name="T61" fmla="*/ 0 h 2"/>
              <a:gd name="T62" fmla="*/ 3175 w 2"/>
              <a:gd name="T63" fmla="*/ 0 h 2"/>
              <a:gd name="T64" fmla="*/ 3175 w 2"/>
              <a:gd name="T65" fmla="*/ 0 h 2"/>
              <a:gd name="T66" fmla="*/ 3175 w 2"/>
              <a:gd name="T67" fmla="*/ 3175 h 2"/>
              <a:gd name="T68" fmla="*/ 3175 w 2"/>
              <a:gd name="T69" fmla="*/ 0 h 2"/>
              <a:gd name="T70" fmla="*/ 3175 w 2"/>
              <a:gd name="T71" fmla="*/ 0 h 2"/>
              <a:gd name="T72" fmla="*/ 0 w 2"/>
              <a:gd name="T73" fmla="*/ 0 h 2"/>
              <a:gd name="T74" fmla="*/ 0 w 2"/>
              <a:gd name="T75" fmla="*/ 0 h 2"/>
              <a:gd name="T76" fmla="*/ 0 w 2"/>
              <a:gd name="T77" fmla="*/ 3175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 name="Freeform 1180"/>
          <p:cNvSpPr>
            <a:spLocks/>
          </p:cNvSpPr>
          <p:nvPr/>
        </p:nvSpPr>
        <p:spPr bwMode="auto">
          <a:xfrm>
            <a:off x="560388" y="530225"/>
            <a:ext cx="3175" cy="4763"/>
          </a:xfrm>
          <a:custGeom>
            <a:avLst/>
            <a:gdLst>
              <a:gd name="T0" fmla="*/ 0 w 2"/>
              <a:gd name="T1" fmla="*/ 4763 h 3"/>
              <a:gd name="T2" fmla="*/ 0 w 2"/>
              <a:gd name="T3" fmla="*/ 4763 h 3"/>
              <a:gd name="T4" fmla="*/ 3175 w 2"/>
              <a:gd name="T5" fmla="*/ 4763 h 3"/>
              <a:gd name="T6" fmla="*/ 3175 w 2"/>
              <a:gd name="T7" fmla="*/ 4763 h 3"/>
              <a:gd name="T8" fmla="*/ 0 w 2"/>
              <a:gd name="T9" fmla="*/ 0 h 3"/>
              <a:gd name="T10" fmla="*/ 0 w 2"/>
              <a:gd name="T11" fmla="*/ 0 h 3"/>
              <a:gd name="T12" fmla="*/ 0 w 2"/>
              <a:gd name="T13" fmla="*/ 0 h 3"/>
              <a:gd name="T14" fmla="*/ 0 w 2"/>
              <a:gd name="T15" fmla="*/ 4763 h 3"/>
              <a:gd name="T16" fmla="*/ 0 w 2"/>
              <a:gd name="T17" fmla="*/ 4763 h 3"/>
              <a:gd name="T18" fmla="*/ 0 w 2"/>
              <a:gd name="T19" fmla="*/ 4763 h 3"/>
              <a:gd name="T20" fmla="*/ 0 w 2"/>
              <a:gd name="T21" fmla="*/ 4763 h 3"/>
              <a:gd name="T22" fmla="*/ 0 w 2"/>
              <a:gd name="T23" fmla="*/ 0 h 3"/>
              <a:gd name="T24" fmla="*/ 0 w 2"/>
              <a:gd name="T25" fmla="*/ 4763 h 3"/>
              <a:gd name="T26" fmla="*/ 0 w 2"/>
              <a:gd name="T27" fmla="*/ 4763 h 3"/>
              <a:gd name="T28" fmla="*/ 0 w 2"/>
              <a:gd name="T29" fmla="*/ 4763 h 3"/>
              <a:gd name="T30" fmla="*/ 0 w 2"/>
              <a:gd name="T31" fmla="*/ 4763 h 3"/>
              <a:gd name="T32" fmla="*/ 0 w 2"/>
              <a:gd name="T33" fmla="*/ 4763 h 3"/>
              <a:gd name="T34" fmla="*/ 0 w 2"/>
              <a:gd name="T35" fmla="*/ 4763 h 3"/>
              <a:gd name="T36" fmla="*/ 0 w 2"/>
              <a:gd name="T37" fmla="*/ 4763 h 3"/>
              <a:gd name="T38" fmla="*/ 0 w 2"/>
              <a:gd name="T39" fmla="*/ 4763 h 3"/>
              <a:gd name="T40" fmla="*/ 0 w 2"/>
              <a:gd name="T41" fmla="*/ 4763 h 3"/>
              <a:gd name="T42" fmla="*/ 0 w 2"/>
              <a:gd name="T43" fmla="*/ 4763 h 3"/>
              <a:gd name="T44" fmla="*/ 0 w 2"/>
              <a:gd name="T45" fmla="*/ 4763 h 3"/>
              <a:gd name="T46" fmla="*/ 0 w 2"/>
              <a:gd name="T47" fmla="*/ 4763 h 3"/>
              <a:gd name="T48" fmla="*/ 0 w 2"/>
              <a:gd name="T49" fmla="*/ 4763 h 3"/>
              <a:gd name="T50" fmla="*/ 0 w 2"/>
              <a:gd name="T51" fmla="*/ 4763 h 3"/>
              <a:gd name="T52" fmla="*/ 0 w 2"/>
              <a:gd name="T53" fmla="*/ 4763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 name="Line 1187"/>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 name="Line 1188"/>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 name="Freeform 1208"/>
          <p:cNvSpPr>
            <a:spLocks/>
          </p:cNvSpPr>
          <p:nvPr/>
        </p:nvSpPr>
        <p:spPr bwMode="auto">
          <a:xfrm>
            <a:off x="595313" y="557213"/>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 name="Freeform 1210"/>
          <p:cNvSpPr>
            <a:spLocks/>
          </p:cNvSpPr>
          <p:nvPr/>
        </p:nvSpPr>
        <p:spPr bwMode="auto">
          <a:xfrm>
            <a:off x="595313" y="557213"/>
            <a:ext cx="3175" cy="3175"/>
          </a:xfrm>
          <a:custGeom>
            <a:avLst/>
            <a:gdLst>
              <a:gd name="T0" fmla="*/ 0 w 2"/>
              <a:gd name="T1" fmla="*/ 3175 h 2"/>
              <a:gd name="T2" fmla="*/ 0 w 2"/>
              <a:gd name="T3" fmla="*/ 3175 h 2"/>
              <a:gd name="T4" fmla="*/ 3175 w 2"/>
              <a:gd name="T5" fmla="*/ 3175 h 2"/>
              <a:gd name="T6" fmla="*/ 3175 w 2"/>
              <a:gd name="T7" fmla="*/ 0 h 2"/>
              <a:gd name="T8" fmla="*/ 3175 w 2"/>
              <a:gd name="T9" fmla="*/ 0 h 2"/>
              <a:gd name="T10" fmla="*/ 0 w 2"/>
              <a:gd name="T11" fmla="*/ 0 h 2"/>
              <a:gd name="T12" fmla="*/ 0 w 2"/>
              <a:gd name="T13" fmla="*/ 0 h 2"/>
              <a:gd name="T14" fmla="*/ 0 w 2"/>
              <a:gd name="T15" fmla="*/ 0 h 2"/>
              <a:gd name="T16" fmla="*/ 0 w 2"/>
              <a:gd name="T17" fmla="*/ 3175 h 2"/>
              <a:gd name="T18" fmla="*/ 0 w 2"/>
              <a:gd name="T19" fmla="*/ 3175 h 2"/>
              <a:gd name="T20" fmla="*/ 3175 w 2"/>
              <a:gd name="T21" fmla="*/ 3175 h 2"/>
              <a:gd name="T22" fmla="*/ 3175 w 2"/>
              <a:gd name="T23" fmla="*/ 0 h 2"/>
              <a:gd name="T24" fmla="*/ 3175 w 2"/>
              <a:gd name="T25" fmla="*/ 0 h 2"/>
              <a:gd name="T26" fmla="*/ 0 w 2"/>
              <a:gd name="T27" fmla="*/ 0 h 2"/>
              <a:gd name="T28" fmla="*/ 0 w 2"/>
              <a:gd name="T29" fmla="*/ 0 h 2"/>
              <a:gd name="T30" fmla="*/ 0 w 2"/>
              <a:gd name="T31" fmla="*/ 0 h 2"/>
              <a:gd name="T32" fmla="*/ 0 w 2"/>
              <a:gd name="T33" fmla="*/ 3175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 name="Freeform 1214"/>
          <p:cNvSpPr>
            <a:spLocks/>
          </p:cNvSpPr>
          <p:nvPr/>
        </p:nvSpPr>
        <p:spPr bwMode="auto">
          <a:xfrm>
            <a:off x="595313" y="557213"/>
            <a:ext cx="3175" cy="3175"/>
          </a:xfrm>
          <a:custGeom>
            <a:avLst/>
            <a:gdLst>
              <a:gd name="T0" fmla="*/ 0 w 2"/>
              <a:gd name="T1" fmla="*/ 3175 h 2"/>
              <a:gd name="T2" fmla="*/ 3175 w 2"/>
              <a:gd name="T3" fmla="*/ 3175 h 2"/>
              <a:gd name="T4" fmla="*/ 0 w 2"/>
              <a:gd name="T5" fmla="*/ 0 h 2"/>
              <a:gd name="T6" fmla="*/ 0 w 2"/>
              <a:gd name="T7" fmla="*/ 3175 h 2"/>
              <a:gd name="T8" fmla="*/ 0 w 2"/>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 name="Rectangle 1215"/>
          <p:cNvSpPr>
            <a:spLocks noChangeArrowheads="1"/>
          </p:cNvSpPr>
          <p:nvPr/>
        </p:nvSpPr>
        <p:spPr bwMode="auto">
          <a:xfrm>
            <a:off x="595313" y="627063"/>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29" name="Freeform 1217"/>
          <p:cNvSpPr>
            <a:spLocks/>
          </p:cNvSpPr>
          <p:nvPr/>
        </p:nvSpPr>
        <p:spPr bwMode="auto">
          <a:xfrm>
            <a:off x="595313" y="6270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 name="Freeform 1219"/>
          <p:cNvSpPr>
            <a:spLocks/>
          </p:cNvSpPr>
          <p:nvPr/>
        </p:nvSpPr>
        <p:spPr bwMode="auto">
          <a:xfrm>
            <a:off x="731838" y="541338"/>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 name="Freeform 1221"/>
          <p:cNvSpPr>
            <a:spLocks/>
          </p:cNvSpPr>
          <p:nvPr/>
        </p:nvSpPr>
        <p:spPr bwMode="auto">
          <a:xfrm>
            <a:off x="731838" y="541338"/>
            <a:ext cx="3175" cy="3175"/>
          </a:xfrm>
          <a:custGeom>
            <a:avLst/>
            <a:gdLst>
              <a:gd name="T0" fmla="*/ 3175 w 2"/>
              <a:gd name="T1" fmla="*/ 0 h 2"/>
              <a:gd name="T2" fmla="*/ 3175 w 2"/>
              <a:gd name="T3" fmla="*/ 0 h 2"/>
              <a:gd name="T4" fmla="*/ 3175 w 2"/>
              <a:gd name="T5" fmla="*/ 0 h 2"/>
              <a:gd name="T6" fmla="*/ 0 w 2"/>
              <a:gd name="T7" fmla="*/ 0 h 2"/>
              <a:gd name="T8" fmla="*/ 0 w 2"/>
              <a:gd name="T9" fmla="*/ 0 h 2"/>
              <a:gd name="T10" fmla="*/ 0 w 2"/>
              <a:gd name="T11" fmla="*/ 3175 h 2"/>
              <a:gd name="T12" fmla="*/ 3175 w 2"/>
              <a:gd name="T13" fmla="*/ 0 h 2"/>
              <a:gd name="T14" fmla="*/ 3175 w 2"/>
              <a:gd name="T15" fmla="*/ 0 h 2"/>
              <a:gd name="T16" fmla="*/ 3175 w 2"/>
              <a:gd name="T17" fmla="*/ 0 h 2"/>
              <a:gd name="T18" fmla="*/ 0 w 2"/>
              <a:gd name="T19" fmla="*/ 0 h 2"/>
              <a:gd name="T20" fmla="*/ 0 w 2"/>
              <a:gd name="T21" fmla="*/ 0 h 2"/>
              <a:gd name="T22" fmla="*/ 0 w 2"/>
              <a:gd name="T23" fmla="*/ 3175 h 2"/>
              <a:gd name="T24" fmla="*/ 3175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 name="Freeform 1234"/>
          <p:cNvSpPr>
            <a:spLocks/>
          </p:cNvSpPr>
          <p:nvPr/>
        </p:nvSpPr>
        <p:spPr bwMode="auto">
          <a:xfrm>
            <a:off x="722313" y="550863"/>
            <a:ext cx="3175" cy="1587"/>
          </a:xfrm>
          <a:custGeom>
            <a:avLst/>
            <a:gdLst>
              <a:gd name="T0" fmla="*/ 0 w 2"/>
              <a:gd name="T1" fmla="*/ 0 h 1587"/>
              <a:gd name="T2" fmla="*/ 0 w 2"/>
              <a:gd name="T3" fmla="*/ 0 h 1587"/>
              <a:gd name="T4" fmla="*/ 3175 w 2"/>
              <a:gd name="T5" fmla="*/ 0 h 1587"/>
              <a:gd name="T6" fmla="*/ 3175 w 2"/>
              <a:gd name="T7" fmla="*/ 0 h 1587"/>
              <a:gd name="T8" fmla="*/ 3175 w 2"/>
              <a:gd name="T9" fmla="*/ 0 h 1587"/>
              <a:gd name="T10" fmla="*/ 3175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3175 w 2"/>
              <a:gd name="T25" fmla="*/ 0 h 1587"/>
              <a:gd name="T26" fmla="*/ 3175 w 2"/>
              <a:gd name="T27" fmla="*/ 0 h 1587"/>
              <a:gd name="T28" fmla="*/ 3175 w 2"/>
              <a:gd name="T29" fmla="*/ 0 h 1587"/>
              <a:gd name="T30" fmla="*/ 0 w 2"/>
              <a:gd name="T31" fmla="*/ 0 h 1587"/>
              <a:gd name="T32" fmla="*/ 0 w 2"/>
              <a:gd name="T33" fmla="*/ 0 h 1587"/>
              <a:gd name="T34" fmla="*/ 3175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 name="Line 1237"/>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 name="Line 1238"/>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 name="Freeform 1240"/>
          <p:cNvSpPr>
            <a:spLocks/>
          </p:cNvSpPr>
          <p:nvPr/>
        </p:nvSpPr>
        <p:spPr bwMode="auto">
          <a:xfrm>
            <a:off x="728663" y="541338"/>
            <a:ext cx="1587" cy="3175"/>
          </a:xfrm>
          <a:custGeom>
            <a:avLst/>
            <a:gdLst>
              <a:gd name="T0" fmla="*/ 0 w 1587"/>
              <a:gd name="T1" fmla="*/ 3175 h 2"/>
              <a:gd name="T2" fmla="*/ 0 w 1587"/>
              <a:gd name="T3" fmla="*/ 3175 h 2"/>
              <a:gd name="T4" fmla="*/ 0 w 1587"/>
              <a:gd name="T5" fmla="*/ 0 h 2"/>
              <a:gd name="T6" fmla="*/ 0 w 1587"/>
              <a:gd name="T7" fmla="*/ 3175 h 2"/>
              <a:gd name="T8" fmla="*/ 0 w 1587"/>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 name="Freeform 1243"/>
          <p:cNvSpPr>
            <a:spLocks/>
          </p:cNvSpPr>
          <p:nvPr/>
        </p:nvSpPr>
        <p:spPr bwMode="auto">
          <a:xfrm>
            <a:off x="728663" y="538163"/>
            <a:ext cx="3175" cy="3175"/>
          </a:xfrm>
          <a:custGeom>
            <a:avLst/>
            <a:gdLst>
              <a:gd name="T0" fmla="*/ 3175 w 2"/>
              <a:gd name="T1" fmla="*/ 3175 h 2"/>
              <a:gd name="T2" fmla="*/ 3175 w 2"/>
              <a:gd name="T3" fmla="*/ 3175 h 2"/>
              <a:gd name="T4" fmla="*/ 3175 w 2"/>
              <a:gd name="T5" fmla="*/ 3175 h 2"/>
              <a:gd name="T6" fmla="*/ 3175 w 2"/>
              <a:gd name="T7" fmla="*/ 3175 h 2"/>
              <a:gd name="T8" fmla="*/ 0 w 2"/>
              <a:gd name="T9" fmla="*/ 3175 h 2"/>
              <a:gd name="T10" fmla="*/ 0 w 2"/>
              <a:gd name="T11" fmla="*/ 3175 h 2"/>
              <a:gd name="T12" fmla="*/ 3175 w 2"/>
              <a:gd name="T13" fmla="*/ 3175 h 2"/>
              <a:gd name="T14" fmla="*/ 0 w 2"/>
              <a:gd name="T15" fmla="*/ 3175 h 2"/>
              <a:gd name="T16" fmla="*/ 0 w 2"/>
              <a:gd name="T17" fmla="*/ 3175 h 2"/>
              <a:gd name="T18" fmla="*/ 0 w 2"/>
              <a:gd name="T19" fmla="*/ 3175 h 2"/>
              <a:gd name="T20" fmla="*/ 0 w 2"/>
              <a:gd name="T21" fmla="*/ 3175 h 2"/>
              <a:gd name="T22" fmla="*/ 0 w 2"/>
              <a:gd name="T23" fmla="*/ 3175 h 2"/>
              <a:gd name="T24" fmla="*/ 0 w 2"/>
              <a:gd name="T25" fmla="*/ 3175 h 2"/>
              <a:gd name="T26" fmla="*/ 0 w 2"/>
              <a:gd name="T27" fmla="*/ 3175 h 2"/>
              <a:gd name="T28" fmla="*/ 0 w 2"/>
              <a:gd name="T29" fmla="*/ 3175 h 2"/>
              <a:gd name="T30" fmla="*/ 0 w 2"/>
              <a:gd name="T31" fmla="*/ 3175 h 2"/>
              <a:gd name="T32" fmla="*/ 0 w 2"/>
              <a:gd name="T33" fmla="*/ 3175 h 2"/>
              <a:gd name="T34" fmla="*/ 0 w 2"/>
              <a:gd name="T35" fmla="*/ 3175 h 2"/>
              <a:gd name="T36" fmla="*/ 0 w 2"/>
              <a:gd name="T37" fmla="*/ 3175 h 2"/>
              <a:gd name="T38" fmla="*/ 3175 w 2"/>
              <a:gd name="T39" fmla="*/ 3175 h 2"/>
              <a:gd name="T40" fmla="*/ 3175 w 2"/>
              <a:gd name="T41" fmla="*/ 3175 h 2"/>
              <a:gd name="T42" fmla="*/ 3175 w 2"/>
              <a:gd name="T43" fmla="*/ 3175 h 2"/>
              <a:gd name="T44" fmla="*/ 3175 w 2"/>
              <a:gd name="T45" fmla="*/ 3175 h 2"/>
              <a:gd name="T46" fmla="*/ 3175 w 2"/>
              <a:gd name="T47" fmla="*/ 3175 h 2"/>
              <a:gd name="T48" fmla="*/ 0 w 2"/>
              <a:gd name="T49" fmla="*/ 0 h 2"/>
              <a:gd name="T50" fmla="*/ 0 w 2"/>
              <a:gd name="T51" fmla="*/ 3175 h 2"/>
              <a:gd name="T52" fmla="*/ 0 w 2"/>
              <a:gd name="T53" fmla="*/ 3175 h 2"/>
              <a:gd name="T54" fmla="*/ 0 w 2"/>
              <a:gd name="T55" fmla="*/ 3175 h 2"/>
              <a:gd name="T56" fmla="*/ 3175 w 2"/>
              <a:gd name="T57" fmla="*/ 3175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 name="Freeform 1246"/>
          <p:cNvSpPr>
            <a:spLocks/>
          </p:cNvSpPr>
          <p:nvPr/>
        </p:nvSpPr>
        <p:spPr bwMode="auto">
          <a:xfrm>
            <a:off x="725488" y="547688"/>
            <a:ext cx="3175" cy="3175"/>
          </a:xfrm>
          <a:custGeom>
            <a:avLst/>
            <a:gdLst>
              <a:gd name="T0" fmla="*/ 0 w 2"/>
              <a:gd name="T1" fmla="*/ 3175 h 2"/>
              <a:gd name="T2" fmla="*/ 0 w 2"/>
              <a:gd name="T3" fmla="*/ 3175 h 2"/>
              <a:gd name="T4" fmla="*/ 3175 w 2"/>
              <a:gd name="T5" fmla="*/ 0 h 2"/>
              <a:gd name="T6" fmla="*/ 3175 w 2"/>
              <a:gd name="T7" fmla="*/ 0 h 2"/>
              <a:gd name="T8" fmla="*/ 0 w 2"/>
              <a:gd name="T9" fmla="*/ 0 h 2"/>
              <a:gd name="T10" fmla="*/ 0 w 2"/>
              <a:gd name="T11" fmla="*/ 0 h 2"/>
              <a:gd name="T12" fmla="*/ 0 w 2"/>
              <a:gd name="T13" fmla="*/ 3175 h 2"/>
              <a:gd name="T14" fmla="*/ 0 w 2"/>
              <a:gd name="T15" fmla="*/ 3175 h 2"/>
              <a:gd name="T16" fmla="*/ 3175 w 2"/>
              <a:gd name="T17" fmla="*/ 0 h 2"/>
              <a:gd name="T18" fmla="*/ 3175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3175 h 2"/>
              <a:gd name="T48" fmla="*/ 0 w 2"/>
              <a:gd name="T49" fmla="*/ 3175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8" name="Freeform 1250"/>
          <p:cNvSpPr>
            <a:spLocks/>
          </p:cNvSpPr>
          <p:nvPr/>
        </p:nvSpPr>
        <p:spPr bwMode="auto">
          <a:xfrm>
            <a:off x="731838" y="530225"/>
            <a:ext cx="3175" cy="1588"/>
          </a:xfrm>
          <a:custGeom>
            <a:avLst/>
            <a:gdLst>
              <a:gd name="T0" fmla="*/ 3175 w 2"/>
              <a:gd name="T1" fmla="*/ 0 h 1588"/>
              <a:gd name="T2" fmla="*/ 0 w 2"/>
              <a:gd name="T3" fmla="*/ 0 h 1588"/>
              <a:gd name="T4" fmla="*/ 3175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9" name="Freeform 1252"/>
          <p:cNvSpPr>
            <a:spLocks/>
          </p:cNvSpPr>
          <p:nvPr/>
        </p:nvSpPr>
        <p:spPr bwMode="auto">
          <a:xfrm>
            <a:off x="731838" y="527050"/>
            <a:ext cx="3175" cy="7938"/>
          </a:xfrm>
          <a:custGeom>
            <a:avLst/>
            <a:gdLst>
              <a:gd name="T0" fmla="*/ 3175 w 2"/>
              <a:gd name="T1" fmla="*/ 3175 h 5"/>
              <a:gd name="T2" fmla="*/ 3175 w 2"/>
              <a:gd name="T3" fmla="*/ 3175 h 5"/>
              <a:gd name="T4" fmla="*/ 0 w 2"/>
              <a:gd name="T5" fmla="*/ 0 h 5"/>
              <a:gd name="T6" fmla="*/ 0 w 2"/>
              <a:gd name="T7" fmla="*/ 3175 h 5"/>
              <a:gd name="T8" fmla="*/ 0 w 2"/>
              <a:gd name="T9" fmla="*/ 3175 h 5"/>
              <a:gd name="T10" fmla="*/ 3175 w 2"/>
              <a:gd name="T11" fmla="*/ 7938 h 5"/>
              <a:gd name="T12" fmla="*/ 3175 w 2"/>
              <a:gd name="T13" fmla="*/ 3175 h 5"/>
              <a:gd name="T14" fmla="*/ 3175 w 2"/>
              <a:gd name="T15" fmla="*/ 3175 h 5"/>
              <a:gd name="T16" fmla="*/ 0 w 2"/>
              <a:gd name="T17" fmla="*/ 0 h 5"/>
              <a:gd name="T18" fmla="*/ 0 w 2"/>
              <a:gd name="T19" fmla="*/ 3175 h 5"/>
              <a:gd name="T20" fmla="*/ 0 w 2"/>
              <a:gd name="T21" fmla="*/ 3175 h 5"/>
              <a:gd name="T22" fmla="*/ 3175 w 2"/>
              <a:gd name="T23" fmla="*/ 7938 h 5"/>
              <a:gd name="T24" fmla="*/ 3175 w 2"/>
              <a:gd name="T25" fmla="*/ 3175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 name="Freeform 1255"/>
          <p:cNvSpPr>
            <a:spLocks/>
          </p:cNvSpPr>
          <p:nvPr/>
        </p:nvSpPr>
        <p:spPr bwMode="auto">
          <a:xfrm>
            <a:off x="712788" y="550863"/>
            <a:ext cx="3175" cy="1587"/>
          </a:xfrm>
          <a:custGeom>
            <a:avLst/>
            <a:gdLst>
              <a:gd name="T0" fmla="*/ 0 w 2"/>
              <a:gd name="T1" fmla="*/ 0 h 1587"/>
              <a:gd name="T2" fmla="*/ 3175 w 2"/>
              <a:gd name="T3" fmla="*/ 0 h 1587"/>
              <a:gd name="T4" fmla="*/ 3175 w 2"/>
              <a:gd name="T5" fmla="*/ 0 h 1587"/>
              <a:gd name="T6" fmla="*/ 3175 w 2"/>
              <a:gd name="T7" fmla="*/ 0 h 1587"/>
              <a:gd name="T8" fmla="*/ 3175 w 2"/>
              <a:gd name="T9" fmla="*/ 0 h 1587"/>
              <a:gd name="T10" fmla="*/ 0 w 2"/>
              <a:gd name="T11" fmla="*/ 0 h 1587"/>
              <a:gd name="T12" fmla="*/ 0 w 2"/>
              <a:gd name="T13" fmla="*/ 0 h 1587"/>
              <a:gd name="T14" fmla="*/ 0 w 2"/>
              <a:gd name="T15" fmla="*/ 0 h 1587"/>
              <a:gd name="T16" fmla="*/ 0 w 2"/>
              <a:gd name="T17" fmla="*/ 0 h 1587"/>
              <a:gd name="T18" fmla="*/ 3175 w 2"/>
              <a:gd name="T19" fmla="*/ 0 h 1587"/>
              <a:gd name="T20" fmla="*/ 3175 w 2"/>
              <a:gd name="T21" fmla="*/ 0 h 1587"/>
              <a:gd name="T22" fmla="*/ 3175 w 2"/>
              <a:gd name="T23" fmla="*/ 0 h 1587"/>
              <a:gd name="T24" fmla="*/ 3175 w 2"/>
              <a:gd name="T25" fmla="*/ 0 h 1587"/>
              <a:gd name="T26" fmla="*/ 3175 w 2"/>
              <a:gd name="T27" fmla="*/ 0 h 1587"/>
              <a:gd name="T28" fmla="*/ 3175 w 2"/>
              <a:gd name="T29" fmla="*/ 0 h 1587"/>
              <a:gd name="T30" fmla="*/ 3175 w 2"/>
              <a:gd name="T31" fmla="*/ 0 h 1587"/>
              <a:gd name="T32" fmla="*/ 3175 w 2"/>
              <a:gd name="T33" fmla="*/ 0 h 1587"/>
              <a:gd name="T34" fmla="*/ 3175 w 2"/>
              <a:gd name="T35" fmla="*/ 0 h 1587"/>
              <a:gd name="T36" fmla="*/ 3175 w 2"/>
              <a:gd name="T37" fmla="*/ 0 h 1587"/>
              <a:gd name="T38" fmla="*/ 3175 w 2"/>
              <a:gd name="T39" fmla="*/ 0 h 1587"/>
              <a:gd name="T40" fmla="*/ 3175 w 2"/>
              <a:gd name="T41" fmla="*/ 0 h 1587"/>
              <a:gd name="T42" fmla="*/ 3175 w 2"/>
              <a:gd name="T43" fmla="*/ 0 h 1587"/>
              <a:gd name="T44" fmla="*/ 3175 w 2"/>
              <a:gd name="T45" fmla="*/ 0 h 1587"/>
              <a:gd name="T46" fmla="*/ 3175 w 2"/>
              <a:gd name="T47" fmla="*/ 0 h 1587"/>
              <a:gd name="T48" fmla="*/ 3175 w 2"/>
              <a:gd name="T49" fmla="*/ 0 h 1587"/>
              <a:gd name="T50" fmla="*/ 3175 w 2"/>
              <a:gd name="T51" fmla="*/ 0 h 1587"/>
              <a:gd name="T52" fmla="*/ 3175 w 2"/>
              <a:gd name="T53" fmla="*/ 0 h 1587"/>
              <a:gd name="T54" fmla="*/ 3175 w 2"/>
              <a:gd name="T55" fmla="*/ 0 h 1587"/>
              <a:gd name="T56" fmla="*/ 3175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 name="Rectangle 1256"/>
          <p:cNvSpPr>
            <a:spLocks noChangeArrowheads="1"/>
          </p:cNvSpPr>
          <p:nvPr/>
        </p:nvSpPr>
        <p:spPr bwMode="auto">
          <a:xfrm>
            <a:off x="722313" y="550863"/>
            <a:ext cx="1587"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42" name="Freeform 1258"/>
          <p:cNvSpPr>
            <a:spLocks/>
          </p:cNvSpPr>
          <p:nvPr/>
        </p:nvSpPr>
        <p:spPr bwMode="auto">
          <a:xfrm>
            <a:off x="722313" y="5508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3" name="Freeform 1266"/>
          <p:cNvSpPr>
            <a:spLocks/>
          </p:cNvSpPr>
          <p:nvPr/>
        </p:nvSpPr>
        <p:spPr bwMode="auto">
          <a:xfrm>
            <a:off x="728663" y="534988"/>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4" name="Freeform 1269"/>
          <p:cNvSpPr>
            <a:spLocks/>
          </p:cNvSpPr>
          <p:nvPr/>
        </p:nvSpPr>
        <p:spPr bwMode="auto">
          <a:xfrm>
            <a:off x="728663" y="530225"/>
            <a:ext cx="3175" cy="4763"/>
          </a:xfrm>
          <a:custGeom>
            <a:avLst/>
            <a:gdLst>
              <a:gd name="T0" fmla="*/ 0 w 2"/>
              <a:gd name="T1" fmla="*/ 4763 h 3"/>
              <a:gd name="T2" fmla="*/ 3175 w 2"/>
              <a:gd name="T3" fmla="*/ 0 h 3"/>
              <a:gd name="T4" fmla="*/ 3175 w 2"/>
              <a:gd name="T5" fmla="*/ 0 h 3"/>
              <a:gd name="T6" fmla="*/ 3175 w 2"/>
              <a:gd name="T7" fmla="*/ 0 h 3"/>
              <a:gd name="T8" fmla="*/ 3175 w 2"/>
              <a:gd name="T9" fmla="*/ 0 h 3"/>
              <a:gd name="T10" fmla="*/ 0 w 2"/>
              <a:gd name="T11" fmla="*/ 0 h 3"/>
              <a:gd name="T12" fmla="*/ 0 w 2"/>
              <a:gd name="T13" fmla="*/ 0 h 3"/>
              <a:gd name="T14" fmla="*/ 0 w 2"/>
              <a:gd name="T15" fmla="*/ 4763 h 3"/>
              <a:gd name="T16" fmla="*/ 0 w 2"/>
              <a:gd name="T17" fmla="*/ 4763 h 3"/>
              <a:gd name="T18" fmla="*/ 3175 w 2"/>
              <a:gd name="T19" fmla="*/ 0 h 3"/>
              <a:gd name="T20" fmla="*/ 3175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4763 h 3"/>
              <a:gd name="T40" fmla="*/ 0 w 2"/>
              <a:gd name="T41" fmla="*/ 4763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5" name="Line 1270"/>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 name="Line 1271"/>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7" name="Rectangle 1272"/>
          <p:cNvSpPr>
            <a:spLocks noChangeArrowheads="1"/>
          </p:cNvSpPr>
          <p:nvPr/>
        </p:nvSpPr>
        <p:spPr bwMode="auto">
          <a:xfrm>
            <a:off x="728663" y="530225"/>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48" name="Rectangle 1273"/>
          <p:cNvSpPr>
            <a:spLocks noChangeArrowheads="1"/>
          </p:cNvSpPr>
          <p:nvPr/>
        </p:nvSpPr>
        <p:spPr bwMode="auto">
          <a:xfrm>
            <a:off x="728663" y="530225"/>
            <a:ext cx="1587"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49" name="Line 1274"/>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0" name="Line 1275"/>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 name="Freeform 1277"/>
          <p:cNvSpPr>
            <a:spLocks/>
          </p:cNvSpPr>
          <p:nvPr/>
        </p:nvSpPr>
        <p:spPr bwMode="auto">
          <a:xfrm>
            <a:off x="728663" y="523875"/>
            <a:ext cx="1587" cy="3175"/>
          </a:xfrm>
          <a:custGeom>
            <a:avLst/>
            <a:gdLst>
              <a:gd name="T0" fmla="*/ 0 w 1587"/>
              <a:gd name="T1" fmla="*/ 3175 h 2"/>
              <a:gd name="T2" fmla="*/ 0 w 1587"/>
              <a:gd name="T3" fmla="*/ 3175 h 2"/>
              <a:gd name="T4" fmla="*/ 0 w 1587"/>
              <a:gd name="T5" fmla="*/ 0 h 2"/>
              <a:gd name="T6" fmla="*/ 0 w 1587"/>
              <a:gd name="T7" fmla="*/ 3175 h 2"/>
              <a:gd name="T8" fmla="*/ 0 w 1587"/>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2" name="Freeform 1287"/>
          <p:cNvSpPr>
            <a:spLocks/>
          </p:cNvSpPr>
          <p:nvPr/>
        </p:nvSpPr>
        <p:spPr bwMode="auto">
          <a:xfrm>
            <a:off x="719138" y="514350"/>
            <a:ext cx="3175" cy="3175"/>
          </a:xfrm>
          <a:custGeom>
            <a:avLst/>
            <a:gdLst>
              <a:gd name="T0" fmla="*/ 0 w 2"/>
              <a:gd name="T1" fmla="*/ 0 h 2"/>
              <a:gd name="T2" fmla="*/ 0 w 2"/>
              <a:gd name="T3" fmla="*/ 3175 h 2"/>
              <a:gd name="T4" fmla="*/ 3175 w 2"/>
              <a:gd name="T5" fmla="*/ 3175 h 2"/>
              <a:gd name="T6" fmla="*/ 3175 w 2"/>
              <a:gd name="T7" fmla="*/ 3175 h 2"/>
              <a:gd name="T8" fmla="*/ 3175 w 2"/>
              <a:gd name="T9" fmla="*/ 3175 h 2"/>
              <a:gd name="T10" fmla="*/ 3175 w 2"/>
              <a:gd name="T11" fmla="*/ 0 h 2"/>
              <a:gd name="T12" fmla="*/ 0 w 2"/>
              <a:gd name="T13" fmla="*/ 0 h 2"/>
              <a:gd name="T14" fmla="*/ 0 w 2"/>
              <a:gd name="T15" fmla="*/ 0 h 2"/>
              <a:gd name="T16" fmla="*/ 0 w 2"/>
              <a:gd name="T17" fmla="*/ 3175 h 2"/>
              <a:gd name="T18" fmla="*/ 0 w 2"/>
              <a:gd name="T19" fmla="*/ 3175 h 2"/>
              <a:gd name="T20" fmla="*/ 0 w 2"/>
              <a:gd name="T21" fmla="*/ 3175 h 2"/>
              <a:gd name="T22" fmla="*/ 0 w 2"/>
              <a:gd name="T23" fmla="*/ 3175 h 2"/>
              <a:gd name="T24" fmla="*/ 3175 w 2"/>
              <a:gd name="T25" fmla="*/ 3175 h 2"/>
              <a:gd name="T26" fmla="*/ 3175 w 2"/>
              <a:gd name="T27" fmla="*/ 3175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 name="Freeform 1290"/>
          <p:cNvSpPr>
            <a:spLocks/>
          </p:cNvSpPr>
          <p:nvPr/>
        </p:nvSpPr>
        <p:spPr bwMode="auto">
          <a:xfrm>
            <a:off x="719138" y="517525"/>
            <a:ext cx="3175" cy="3175"/>
          </a:xfrm>
          <a:custGeom>
            <a:avLst/>
            <a:gdLst>
              <a:gd name="T0" fmla="*/ 0 w 2"/>
              <a:gd name="T1" fmla="*/ 3175 h 2"/>
              <a:gd name="T2" fmla="*/ 0 w 2"/>
              <a:gd name="T3" fmla="*/ 3175 h 2"/>
              <a:gd name="T4" fmla="*/ 3175 w 2"/>
              <a:gd name="T5" fmla="*/ 3175 h 2"/>
              <a:gd name="T6" fmla="*/ 3175 w 2"/>
              <a:gd name="T7" fmla="*/ 3175 h 2"/>
              <a:gd name="T8" fmla="*/ 3175 w 2"/>
              <a:gd name="T9" fmla="*/ 3175 h 2"/>
              <a:gd name="T10" fmla="*/ 3175 w 2"/>
              <a:gd name="T11" fmla="*/ 0 h 2"/>
              <a:gd name="T12" fmla="*/ 0 w 2"/>
              <a:gd name="T13" fmla="*/ 0 h 2"/>
              <a:gd name="T14" fmla="*/ 0 w 2"/>
              <a:gd name="T15" fmla="*/ 0 h 2"/>
              <a:gd name="T16" fmla="*/ 0 w 2"/>
              <a:gd name="T17" fmla="*/ 0 h 2"/>
              <a:gd name="T18" fmla="*/ 0 w 2"/>
              <a:gd name="T19" fmla="*/ 0 h 2"/>
              <a:gd name="T20" fmla="*/ 3175 w 2"/>
              <a:gd name="T21" fmla="*/ 0 h 2"/>
              <a:gd name="T22" fmla="*/ 0 w 2"/>
              <a:gd name="T23" fmla="*/ 0 h 2"/>
              <a:gd name="T24" fmla="*/ 0 w 2"/>
              <a:gd name="T25" fmla="*/ 0 h 2"/>
              <a:gd name="T26" fmla="*/ 0 w 2"/>
              <a:gd name="T27" fmla="*/ 0 h 2"/>
              <a:gd name="T28" fmla="*/ 0 w 2"/>
              <a:gd name="T29" fmla="*/ 0 h 2"/>
              <a:gd name="T30" fmla="*/ 0 w 2"/>
              <a:gd name="T31" fmla="*/ 3175 h 2"/>
              <a:gd name="T32" fmla="*/ 0 w 2"/>
              <a:gd name="T33" fmla="*/ 3175 h 2"/>
              <a:gd name="T34" fmla="*/ 0 w 2"/>
              <a:gd name="T35" fmla="*/ 3175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3175 h 2"/>
              <a:gd name="T50" fmla="*/ 3175 w 2"/>
              <a:gd name="T51" fmla="*/ 3175 h 2"/>
              <a:gd name="T52" fmla="*/ 3175 w 2"/>
              <a:gd name="T53" fmla="*/ 0 h 2"/>
              <a:gd name="T54" fmla="*/ 3175 w 2"/>
              <a:gd name="T55" fmla="*/ 0 h 2"/>
              <a:gd name="T56" fmla="*/ 0 w 2"/>
              <a:gd name="T57" fmla="*/ 0 h 2"/>
              <a:gd name="T58" fmla="*/ 0 w 2"/>
              <a:gd name="T59" fmla="*/ 0 h 2"/>
              <a:gd name="T60" fmla="*/ 0 w 2"/>
              <a:gd name="T61" fmla="*/ 3175 h 2"/>
              <a:gd name="T62" fmla="*/ 0 w 2"/>
              <a:gd name="T63" fmla="*/ 3175 h 2"/>
              <a:gd name="T64" fmla="*/ 3175 w 2"/>
              <a:gd name="T65" fmla="*/ 3175 h 2"/>
              <a:gd name="T66" fmla="*/ 3175 w 2"/>
              <a:gd name="T67" fmla="*/ 3175 h 2"/>
              <a:gd name="T68" fmla="*/ 0 w 2"/>
              <a:gd name="T69" fmla="*/ 3175 h 2"/>
              <a:gd name="T70" fmla="*/ 0 w 2"/>
              <a:gd name="T71" fmla="*/ 3175 h 2"/>
              <a:gd name="T72" fmla="*/ 0 w 2"/>
              <a:gd name="T73" fmla="*/ 3175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 name="Rectangle 1335"/>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5" name="Rectangle 1336"/>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6" name="Rectangle 1337"/>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7" name="Rectangle 1340"/>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8" name="Rectangle 1341"/>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9" name="Rectangle 1342"/>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0" name="Rectangle 1343"/>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1" name="Rectangle 1344"/>
          <p:cNvSpPr>
            <a:spLocks noChangeArrowheads="1"/>
          </p:cNvSpPr>
          <p:nvPr/>
        </p:nvSpPr>
        <p:spPr bwMode="auto">
          <a:xfrm>
            <a:off x="465138" y="485775"/>
            <a:ext cx="1587"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2" name="Rectangle 61"/>
          <p:cNvSpPr>
            <a:spLocks noChangeArrowheads="1"/>
          </p:cNvSpPr>
          <p:nvPr/>
        </p:nvSpPr>
        <p:spPr bwMode="auto">
          <a:xfrm>
            <a:off x="0" y="2828925"/>
            <a:ext cx="9144000" cy="176213"/>
          </a:xfrm>
          <a:prstGeom prst="rect">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115888" indent="-115888">
              <a:spcBef>
                <a:spcPct val="50000"/>
              </a:spcBef>
              <a:buFontTx/>
              <a:buChar char="•"/>
            </a:pPr>
            <a:endParaRPr lang="en-US" sz="1300" b="0">
              <a:solidFill>
                <a:schemeClr val="bg1"/>
              </a:solidFill>
            </a:endParaRPr>
          </a:p>
        </p:txBody>
      </p:sp>
      <p:grpSp>
        <p:nvGrpSpPr>
          <p:cNvPr id="63" name="Group 62"/>
          <p:cNvGrpSpPr>
            <a:grpSpLocks/>
          </p:cNvGrpSpPr>
          <p:nvPr/>
        </p:nvGrpSpPr>
        <p:grpSpPr bwMode="auto">
          <a:xfrm>
            <a:off x="6894513" y="6286500"/>
            <a:ext cx="2090737" cy="423863"/>
            <a:chOff x="264890" y="4539871"/>
            <a:chExt cx="4321263" cy="876905"/>
          </a:xfrm>
        </p:grpSpPr>
        <p:pic>
          <p:nvPicPr>
            <p:cNvPr id="64" name="Picture 63" descr="reverse.png"/>
            <p:cNvPicPr>
              <a:picLocks noChangeAspect="1"/>
            </p:cNvPicPr>
            <p:nvPr/>
          </p:nvPicPr>
          <p:blipFill>
            <a:blip r:embed="rId2">
              <a:extLst>
                <a:ext uri="{28A0092B-C50C-407E-A947-70E740481C1C}">
                  <a14:useLocalDpi xmlns:a14="http://schemas.microsoft.com/office/drawing/2010/main" val="0"/>
                </a:ext>
              </a:extLst>
            </a:blip>
            <a:srcRect l="22154" t="27124" b="28558"/>
            <a:stretch>
              <a:fillRect/>
            </a:stretch>
          </p:blipFill>
          <p:spPr bwMode="auto">
            <a:xfrm>
              <a:off x="1200795" y="4789714"/>
              <a:ext cx="3385358" cy="408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5" name="Picture 64" descr="NEW-WHITE-GRADIENT-GLOBES.png"/>
            <p:cNvPicPr>
              <a:picLocks noChangeAspect="1"/>
            </p:cNvPicPr>
            <p:nvPr/>
          </p:nvPicPr>
          <p:blipFill>
            <a:blip r:embed="rId3" cstate="print">
              <a:extLst>
                <a:ext uri="{28A0092B-C50C-407E-A947-70E740481C1C}">
                  <a14:useLocalDpi xmlns:a14="http://schemas.microsoft.com/office/drawing/2010/main" val="0"/>
                </a:ext>
              </a:extLst>
            </a:blip>
            <a:srcRect b="4430"/>
            <a:stretch>
              <a:fillRect/>
            </a:stretch>
          </p:blipFill>
          <p:spPr bwMode="auto">
            <a:xfrm>
              <a:off x="264890" y="4539871"/>
              <a:ext cx="935905" cy="876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30" name="Title 329"/>
          <p:cNvSpPr>
            <a:spLocks noGrp="1"/>
          </p:cNvSpPr>
          <p:nvPr>
            <p:ph type="title"/>
          </p:nvPr>
        </p:nvSpPr>
        <p:spPr>
          <a:xfrm>
            <a:off x="865910" y="1306550"/>
            <a:ext cx="7296726" cy="1450437"/>
          </a:xfrm>
        </p:spPr>
        <p:txBody>
          <a:bodyPr lIns="0" tIns="0" rIns="0" bIns="0" anchor="b">
            <a:normAutofit/>
          </a:bodyPr>
          <a:lstStyle>
            <a:lvl1pPr>
              <a:defRPr sz="3800" b="1" cap="none" baseline="0">
                <a:solidFill>
                  <a:schemeClr val="bg1"/>
                </a:solidFill>
              </a:defRPr>
            </a:lvl1pPr>
          </a:lstStyle>
          <a:p>
            <a:r>
              <a:rPr lang="en-US" smtClean="0"/>
              <a:t>Click to edit Master title style</a:t>
            </a:r>
            <a:endParaRPr lang="en-US" dirty="0"/>
          </a:p>
        </p:txBody>
      </p:sp>
      <p:sp>
        <p:nvSpPr>
          <p:cNvPr id="332" name="Text Placeholder 331"/>
          <p:cNvSpPr>
            <a:spLocks noGrp="1"/>
          </p:cNvSpPr>
          <p:nvPr>
            <p:ph type="body" sz="quarter" idx="13"/>
          </p:nvPr>
        </p:nvSpPr>
        <p:spPr>
          <a:xfrm>
            <a:off x="851104" y="3074088"/>
            <a:ext cx="7328771" cy="2397495"/>
          </a:xfrm>
        </p:spPr>
        <p:txBody>
          <a:bodyPr lIns="0" tIns="0" rIns="0" bIns="0">
            <a:normAutofit/>
          </a:bodyPr>
          <a:lstStyle>
            <a:lvl1pPr>
              <a:lnSpc>
                <a:spcPct val="100000"/>
              </a:lnSpc>
              <a:defRPr sz="3000" b="0" i="0" cap="none" baseline="0">
                <a:solidFill>
                  <a:schemeClr val="bg1"/>
                </a:solidFill>
                <a:latin typeface="+mn-lt"/>
                <a:cs typeface="Andes ExtraLight"/>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smtClean="0"/>
              <a:t>Click to edit Master text styles</a:t>
            </a:r>
          </a:p>
        </p:txBody>
      </p:sp>
    </p:spTree>
    <p:extLst>
      <p:ext uri="{BB962C8B-B14F-4D97-AF65-F5344CB8AC3E}">
        <p14:creationId xmlns:p14="http://schemas.microsoft.com/office/powerpoint/2010/main" val="2556777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400800" y="6356350"/>
            <a:ext cx="2289048" cy="365760"/>
          </a:xfrm>
          <a:prstGeom prst="rect">
            <a:avLst/>
          </a:prstGeom>
        </p:spPr>
        <p:txBody>
          <a:bodyPr/>
          <a:lstStyle/>
          <a:p>
            <a:fld id="{527AD42E-F740-40C9-AE5C-C438FB106A23}" type="datetime1">
              <a:rPr lang="en-US" smtClean="0"/>
              <a:t>3/10/2015</a:t>
            </a:fld>
            <a:endParaRPr lang="en-US"/>
          </a:p>
        </p:txBody>
      </p:sp>
      <p:sp>
        <p:nvSpPr>
          <p:cNvPr id="4" name="Footer Placeholder 3"/>
          <p:cNvSpPr>
            <a:spLocks noGrp="1"/>
          </p:cNvSpPr>
          <p:nvPr>
            <p:ph type="ftr" sz="quarter" idx="11"/>
          </p:nvPr>
        </p:nvSpPr>
        <p:spPr/>
        <p:txBody>
          <a:bodyPr/>
          <a:lstStyle/>
          <a:p>
            <a:r>
              <a:rPr lang="en-US" smtClean="0"/>
              <a:t>Antigua &amp; Barbuda - The Bahamas – Barbados - Belize – Dominica – Grenada – Guyana – Jamaica - St. Kitts &amp; Nevis - St. Lucia - St. Vincent &amp; the Grenadines</a:t>
            </a:r>
            <a:endParaRPr lang="en-US"/>
          </a:p>
        </p:txBody>
      </p:sp>
      <p:sp>
        <p:nvSpPr>
          <p:cNvPr id="5" name="Slide Number Placeholder 4"/>
          <p:cNvSpPr>
            <a:spLocks noGrp="1"/>
          </p:cNvSpPr>
          <p:nvPr>
            <p:ph type="sldNum" sz="quarter" idx="12"/>
          </p:nvPr>
        </p:nvSpPr>
        <p:spPr/>
        <p:txBody>
          <a:bodyPr/>
          <a:lstStyle/>
          <a:p>
            <a:fld id="{028CDDB5-8C21-44EB-BBFC-ABD885B7612B}" type="slidenum">
              <a:rPr lang="en-US" smtClean="0"/>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extLst>
      <p:ext uri="{BB962C8B-B14F-4D97-AF65-F5344CB8AC3E}">
        <p14:creationId xmlns:p14="http://schemas.microsoft.com/office/powerpoint/2010/main" val="12468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ull Page">
    <p:spTree>
      <p:nvGrpSpPr>
        <p:cNvPr id="1" name=""/>
        <p:cNvGrpSpPr/>
        <p:nvPr/>
      </p:nvGrpSpPr>
      <p:grpSpPr>
        <a:xfrm>
          <a:off x="0" y="0"/>
          <a:ext cx="0" cy="0"/>
          <a:chOff x="0" y="0"/>
          <a:chExt cx="0" cy="0"/>
        </a:xfrm>
      </p:grpSpPr>
      <p:sp>
        <p:nvSpPr>
          <p:cNvPr id="4" name="Freeform 1682"/>
          <p:cNvSpPr>
            <a:spLocks/>
          </p:cNvSpPr>
          <p:nvPr/>
        </p:nvSpPr>
        <p:spPr bwMode="auto">
          <a:xfrm flipH="1">
            <a:off x="6380163" y="615950"/>
            <a:ext cx="1014412" cy="1895475"/>
          </a:xfrm>
          <a:custGeom>
            <a:avLst/>
            <a:gdLst>
              <a:gd name="T0" fmla="*/ 0 w 638"/>
              <a:gd name="T1" fmla="*/ 0 h 1194"/>
              <a:gd name="T2" fmla="*/ 60420 w 638"/>
              <a:gd name="T3" fmla="*/ 174625 h 1194"/>
              <a:gd name="T4" fmla="*/ 124019 w 638"/>
              <a:gd name="T5" fmla="*/ 342900 h 1194"/>
              <a:gd name="T6" fmla="*/ 168539 w 638"/>
              <a:gd name="T7" fmla="*/ 482600 h 1194"/>
              <a:gd name="T8" fmla="*/ 216238 w 638"/>
              <a:gd name="T9" fmla="*/ 631825 h 1194"/>
              <a:gd name="T10" fmla="*/ 260758 w 638"/>
              <a:gd name="T11" fmla="*/ 803275 h 1194"/>
              <a:gd name="T12" fmla="*/ 327537 w 638"/>
              <a:gd name="T13" fmla="*/ 1066800 h 1194"/>
              <a:gd name="T14" fmla="*/ 375237 w 638"/>
              <a:gd name="T15" fmla="*/ 1250950 h 1194"/>
              <a:gd name="T16" fmla="*/ 432477 w 638"/>
              <a:gd name="T17" fmla="*/ 1571625 h 1194"/>
              <a:gd name="T18" fmla="*/ 454736 w 638"/>
              <a:gd name="T19" fmla="*/ 1724025 h 1194"/>
              <a:gd name="T20" fmla="*/ 480176 w 638"/>
              <a:gd name="T21" fmla="*/ 1895475 h 1194"/>
              <a:gd name="T22" fmla="*/ 1014412 w 638"/>
              <a:gd name="T23" fmla="*/ 1895475 h 1194"/>
              <a:gd name="T24" fmla="*/ 992152 w 638"/>
              <a:gd name="T25" fmla="*/ 1812925 h 1194"/>
              <a:gd name="T26" fmla="*/ 950813 w 638"/>
              <a:gd name="T27" fmla="*/ 1682750 h 1194"/>
              <a:gd name="T28" fmla="*/ 909473 w 638"/>
              <a:gd name="T29" fmla="*/ 1555750 h 1194"/>
              <a:gd name="T30" fmla="*/ 871313 w 638"/>
              <a:gd name="T31" fmla="*/ 1447800 h 1194"/>
              <a:gd name="T32" fmla="*/ 785454 w 638"/>
              <a:gd name="T33" fmla="*/ 1244600 h 1194"/>
              <a:gd name="T34" fmla="*/ 725034 w 638"/>
              <a:gd name="T35" fmla="*/ 1108075 h 1194"/>
              <a:gd name="T36" fmla="*/ 674155 w 638"/>
              <a:gd name="T37" fmla="*/ 993775 h 1194"/>
              <a:gd name="T38" fmla="*/ 601015 w 638"/>
              <a:gd name="T39" fmla="*/ 844550 h 1194"/>
              <a:gd name="T40" fmla="*/ 540596 w 638"/>
              <a:gd name="T41" fmla="*/ 746125 h 1194"/>
              <a:gd name="T42" fmla="*/ 486536 w 638"/>
              <a:gd name="T43" fmla="*/ 657225 h 1194"/>
              <a:gd name="T44" fmla="*/ 426117 w 638"/>
              <a:gd name="T45" fmla="*/ 542925 h 1194"/>
              <a:gd name="T46" fmla="*/ 362517 w 638"/>
              <a:gd name="T47" fmla="*/ 454025 h 1194"/>
              <a:gd name="T48" fmla="*/ 276658 w 638"/>
              <a:gd name="T49" fmla="*/ 333375 h 1194"/>
              <a:gd name="T50" fmla="*/ 193978 w 638"/>
              <a:gd name="T51" fmla="*/ 222250 h 1194"/>
              <a:gd name="T52" fmla="*/ 92219 w 638"/>
              <a:gd name="T53" fmla="*/ 82550 h 1194"/>
              <a:gd name="T54" fmla="*/ 47700 w 638"/>
              <a:gd name="T55" fmla="*/ 31750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5" name="Freeform 1683"/>
          <p:cNvSpPr>
            <a:spLocks/>
          </p:cNvSpPr>
          <p:nvPr/>
        </p:nvSpPr>
        <p:spPr bwMode="auto">
          <a:xfrm flipH="1">
            <a:off x="7410450" y="3175"/>
            <a:ext cx="712788" cy="584200"/>
          </a:xfrm>
          <a:custGeom>
            <a:avLst/>
            <a:gdLst>
              <a:gd name="T0" fmla="*/ 712788 w 448"/>
              <a:gd name="T1" fmla="*/ 584200 h 372"/>
              <a:gd name="T2" fmla="*/ 617325 w 448"/>
              <a:gd name="T3" fmla="*/ 474270 h 372"/>
              <a:gd name="T4" fmla="*/ 445493 w 448"/>
              <a:gd name="T5" fmla="*/ 326649 h 372"/>
              <a:gd name="T6" fmla="*/ 334119 w 448"/>
              <a:gd name="T7" fmla="*/ 223001 h 372"/>
              <a:gd name="T8" fmla="*/ 222746 w 448"/>
              <a:gd name="T9" fmla="*/ 147620 h 372"/>
              <a:gd name="T10" fmla="*/ 101827 w 448"/>
              <a:gd name="T11" fmla="*/ 69099 h 372"/>
              <a:gd name="T12" fmla="*/ 0 w 448"/>
              <a:gd name="T13" fmla="*/ 0 h 372"/>
              <a:gd name="T14" fmla="*/ 445493 w 448"/>
              <a:gd name="T15" fmla="*/ 0 h 372"/>
              <a:gd name="T16" fmla="*/ 477313 w 448"/>
              <a:gd name="T17" fmla="*/ 56535 h 372"/>
              <a:gd name="T18" fmla="*/ 515498 w 448"/>
              <a:gd name="T19" fmla="*/ 128775 h 372"/>
              <a:gd name="T20" fmla="*/ 550501 w 448"/>
              <a:gd name="T21" fmla="*/ 210438 h 372"/>
              <a:gd name="T22" fmla="*/ 601415 w 448"/>
              <a:gd name="T23" fmla="*/ 323509 h 372"/>
              <a:gd name="T24" fmla="*/ 649146 w 448"/>
              <a:gd name="T25" fmla="*/ 414594 h 372"/>
              <a:gd name="T26" fmla="*/ 690513 w 448"/>
              <a:gd name="T27" fmla="*/ 524524 h 372"/>
              <a:gd name="T28" fmla="*/ 712788 w 448"/>
              <a:gd name="T29" fmla="*/ 584200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6" name="Line 1086"/>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Line 1087"/>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Rectangle 1088"/>
          <p:cNvSpPr>
            <a:spLocks noChangeArrowheads="1"/>
          </p:cNvSpPr>
          <p:nvPr/>
        </p:nvSpPr>
        <p:spPr bwMode="auto">
          <a:xfrm>
            <a:off x="484188" y="617538"/>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9" name="Rectangle 1089"/>
          <p:cNvSpPr>
            <a:spLocks noChangeArrowheads="1"/>
          </p:cNvSpPr>
          <p:nvPr/>
        </p:nvSpPr>
        <p:spPr bwMode="auto">
          <a:xfrm>
            <a:off x="484188" y="61753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10" name="Freeform 1098"/>
          <p:cNvSpPr>
            <a:spLocks/>
          </p:cNvSpPr>
          <p:nvPr/>
        </p:nvSpPr>
        <p:spPr bwMode="auto">
          <a:xfrm>
            <a:off x="487363" y="617538"/>
            <a:ext cx="3175" cy="1587"/>
          </a:xfrm>
          <a:custGeom>
            <a:avLst/>
            <a:gdLst>
              <a:gd name="T0" fmla="*/ 0 w 2"/>
              <a:gd name="T1" fmla="*/ 0 h 1587"/>
              <a:gd name="T2" fmla="*/ 3175 w 2"/>
              <a:gd name="T3" fmla="*/ 0 h 1587"/>
              <a:gd name="T4" fmla="*/ 3175 w 2"/>
              <a:gd name="T5" fmla="*/ 0 h 1587"/>
              <a:gd name="T6" fmla="*/ 3175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3175 w 2"/>
              <a:gd name="T35" fmla="*/ 0 h 1587"/>
              <a:gd name="T36" fmla="*/ 3175 w 2"/>
              <a:gd name="T37" fmla="*/ 0 h 1587"/>
              <a:gd name="T38" fmla="*/ 3175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115"/>
          <p:cNvSpPr>
            <a:spLocks/>
          </p:cNvSpPr>
          <p:nvPr/>
        </p:nvSpPr>
        <p:spPr bwMode="auto">
          <a:xfrm>
            <a:off x="458788" y="473075"/>
            <a:ext cx="3175" cy="3175"/>
          </a:xfrm>
          <a:custGeom>
            <a:avLst/>
            <a:gdLst>
              <a:gd name="T0" fmla="*/ 0 w 2"/>
              <a:gd name="T1" fmla="*/ 3175 h 2"/>
              <a:gd name="T2" fmla="*/ 0 w 2"/>
              <a:gd name="T3" fmla="*/ 3175 h 2"/>
              <a:gd name="T4" fmla="*/ 0 w 2"/>
              <a:gd name="T5" fmla="*/ 3175 h 2"/>
              <a:gd name="T6" fmla="*/ 0 w 2"/>
              <a:gd name="T7" fmla="*/ 3175 h 2"/>
              <a:gd name="T8" fmla="*/ 0 w 2"/>
              <a:gd name="T9" fmla="*/ 3175 h 2"/>
              <a:gd name="T10" fmla="*/ 0 w 2"/>
              <a:gd name="T11" fmla="*/ 3175 h 2"/>
              <a:gd name="T12" fmla="*/ 3175 w 2"/>
              <a:gd name="T13" fmla="*/ 3175 h 2"/>
              <a:gd name="T14" fmla="*/ 3175 w 2"/>
              <a:gd name="T15" fmla="*/ 3175 h 2"/>
              <a:gd name="T16" fmla="*/ 3175 w 2"/>
              <a:gd name="T17" fmla="*/ 0 h 2"/>
              <a:gd name="T18" fmla="*/ 0 w 2"/>
              <a:gd name="T19" fmla="*/ 3175 h 2"/>
              <a:gd name="T20" fmla="*/ 0 w 2"/>
              <a:gd name="T21" fmla="*/ 3175 h 2"/>
              <a:gd name="T22" fmla="*/ 0 w 2"/>
              <a:gd name="T23" fmla="*/ 3175 h 2"/>
              <a:gd name="T24" fmla="*/ 0 w 2"/>
              <a:gd name="T25" fmla="*/ 3175 h 2"/>
              <a:gd name="T26" fmla="*/ 0 w 2"/>
              <a:gd name="T27" fmla="*/ 3175 h 2"/>
              <a:gd name="T28" fmla="*/ 3175 w 2"/>
              <a:gd name="T29" fmla="*/ 3175 h 2"/>
              <a:gd name="T30" fmla="*/ 3175 w 2"/>
              <a:gd name="T31" fmla="*/ 3175 h 2"/>
              <a:gd name="T32" fmla="*/ 3175 w 2"/>
              <a:gd name="T33" fmla="*/ 3175 h 2"/>
              <a:gd name="T34" fmla="*/ 3175 w 2"/>
              <a:gd name="T35" fmla="*/ 3175 h 2"/>
              <a:gd name="T36" fmla="*/ 3175 w 2"/>
              <a:gd name="T37" fmla="*/ 3175 h 2"/>
              <a:gd name="T38" fmla="*/ 3175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3175 w 2"/>
              <a:gd name="T55" fmla="*/ 3175 h 2"/>
              <a:gd name="T56" fmla="*/ 0 w 2"/>
              <a:gd name="T57" fmla="*/ 3175 h 2"/>
              <a:gd name="T58" fmla="*/ 3175 w 2"/>
              <a:gd name="T59" fmla="*/ 3175 h 2"/>
              <a:gd name="T60" fmla="*/ 3175 w 2"/>
              <a:gd name="T61" fmla="*/ 3175 h 2"/>
              <a:gd name="T62" fmla="*/ 3175 w 2"/>
              <a:gd name="T63" fmla="*/ 3175 h 2"/>
              <a:gd name="T64" fmla="*/ 0 w 2"/>
              <a:gd name="T65" fmla="*/ 3175 h 2"/>
              <a:gd name="T66" fmla="*/ 0 w 2"/>
              <a:gd name="T67" fmla="*/ 3175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20"/>
          <p:cNvSpPr>
            <a:spLocks/>
          </p:cNvSpPr>
          <p:nvPr/>
        </p:nvSpPr>
        <p:spPr bwMode="auto">
          <a:xfrm>
            <a:off x="458788" y="463550"/>
            <a:ext cx="3175" cy="3175"/>
          </a:xfrm>
          <a:custGeom>
            <a:avLst/>
            <a:gdLst>
              <a:gd name="T0" fmla="*/ 0 w 2"/>
              <a:gd name="T1" fmla="*/ 0 h 2"/>
              <a:gd name="T2" fmla="*/ 0 w 2"/>
              <a:gd name="T3" fmla="*/ 3175 h 2"/>
              <a:gd name="T4" fmla="*/ 0 w 2"/>
              <a:gd name="T5" fmla="*/ 3175 h 2"/>
              <a:gd name="T6" fmla="*/ 0 w 2"/>
              <a:gd name="T7" fmla="*/ 3175 h 2"/>
              <a:gd name="T8" fmla="*/ 3175 w 2"/>
              <a:gd name="T9" fmla="*/ 3175 h 2"/>
              <a:gd name="T10" fmla="*/ 3175 w 2"/>
              <a:gd name="T11" fmla="*/ 0 h 2"/>
              <a:gd name="T12" fmla="*/ 3175 w 2"/>
              <a:gd name="T13" fmla="*/ 0 h 2"/>
              <a:gd name="T14" fmla="*/ 3175 w 2"/>
              <a:gd name="T15" fmla="*/ 0 h 2"/>
              <a:gd name="T16" fmla="*/ 0 w 2"/>
              <a:gd name="T17" fmla="*/ 0 h 2"/>
              <a:gd name="T18" fmla="*/ 0 w 2"/>
              <a:gd name="T19" fmla="*/ 3175 h 2"/>
              <a:gd name="T20" fmla="*/ 0 w 2"/>
              <a:gd name="T21" fmla="*/ 3175 h 2"/>
              <a:gd name="T22" fmla="*/ 3175 w 2"/>
              <a:gd name="T23" fmla="*/ 0 h 2"/>
              <a:gd name="T24" fmla="*/ 3175 w 2"/>
              <a:gd name="T25" fmla="*/ 0 h 2"/>
              <a:gd name="T26" fmla="*/ 3175 w 2"/>
              <a:gd name="T27" fmla="*/ 0 h 2"/>
              <a:gd name="T28" fmla="*/ 3175 w 2"/>
              <a:gd name="T29" fmla="*/ 3175 h 2"/>
              <a:gd name="T30" fmla="*/ 0 w 2"/>
              <a:gd name="T31" fmla="*/ 3175 h 2"/>
              <a:gd name="T32" fmla="*/ 0 w 2"/>
              <a:gd name="T33" fmla="*/ 3175 h 2"/>
              <a:gd name="T34" fmla="*/ 0 w 2"/>
              <a:gd name="T35" fmla="*/ 3175 h 2"/>
              <a:gd name="T36" fmla="*/ 0 w 2"/>
              <a:gd name="T37" fmla="*/ 3175 h 2"/>
              <a:gd name="T38" fmla="*/ 0 w 2"/>
              <a:gd name="T39" fmla="*/ 3175 h 2"/>
              <a:gd name="T40" fmla="*/ 0 w 2"/>
              <a:gd name="T41" fmla="*/ 3175 h 2"/>
              <a:gd name="T42" fmla="*/ 0 w 2"/>
              <a:gd name="T43" fmla="*/ 3175 h 2"/>
              <a:gd name="T44" fmla="*/ 0 w 2"/>
              <a:gd name="T45" fmla="*/ 3175 h 2"/>
              <a:gd name="T46" fmla="*/ 3175 w 2"/>
              <a:gd name="T47" fmla="*/ 3175 h 2"/>
              <a:gd name="T48" fmla="*/ 0 w 2"/>
              <a:gd name="T49" fmla="*/ 3175 h 2"/>
              <a:gd name="T50" fmla="*/ 0 w 2"/>
              <a:gd name="T51" fmla="*/ 3175 h 2"/>
              <a:gd name="T52" fmla="*/ 3175 w 2"/>
              <a:gd name="T53" fmla="*/ 3175 h 2"/>
              <a:gd name="T54" fmla="*/ 3175 w 2"/>
              <a:gd name="T55" fmla="*/ 3175 h 2"/>
              <a:gd name="T56" fmla="*/ 3175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134"/>
          <p:cNvSpPr>
            <a:spLocks/>
          </p:cNvSpPr>
          <p:nvPr/>
        </p:nvSpPr>
        <p:spPr bwMode="auto">
          <a:xfrm>
            <a:off x="703263" y="514350"/>
            <a:ext cx="3175" cy="6350"/>
          </a:xfrm>
          <a:custGeom>
            <a:avLst/>
            <a:gdLst>
              <a:gd name="T0" fmla="*/ 3175 w 2"/>
              <a:gd name="T1" fmla="*/ 6350 h 4"/>
              <a:gd name="T2" fmla="*/ 3175 w 2"/>
              <a:gd name="T3" fmla="*/ 6350 h 4"/>
              <a:gd name="T4" fmla="*/ 3175 w 2"/>
              <a:gd name="T5" fmla="*/ 6350 h 4"/>
              <a:gd name="T6" fmla="*/ 3175 w 2"/>
              <a:gd name="T7" fmla="*/ 3175 h 4"/>
              <a:gd name="T8" fmla="*/ 3175 w 2"/>
              <a:gd name="T9" fmla="*/ 0 h 4"/>
              <a:gd name="T10" fmla="*/ 3175 w 2"/>
              <a:gd name="T11" fmla="*/ 0 h 4"/>
              <a:gd name="T12" fmla="*/ 3175 w 2"/>
              <a:gd name="T13" fmla="*/ 0 h 4"/>
              <a:gd name="T14" fmla="*/ 0 w 2"/>
              <a:gd name="T15" fmla="*/ 3175 h 4"/>
              <a:gd name="T16" fmla="*/ 3175 w 2"/>
              <a:gd name="T17" fmla="*/ 6350 h 4"/>
              <a:gd name="T18" fmla="*/ 3175 w 2"/>
              <a:gd name="T19" fmla="*/ 3175 h 4"/>
              <a:gd name="T20" fmla="*/ 3175 w 2"/>
              <a:gd name="T21" fmla="*/ 3175 h 4"/>
              <a:gd name="T22" fmla="*/ 3175 w 2"/>
              <a:gd name="T23" fmla="*/ 0 h 4"/>
              <a:gd name="T24" fmla="*/ 3175 w 2"/>
              <a:gd name="T25" fmla="*/ 3175 h 4"/>
              <a:gd name="T26" fmla="*/ 3175 w 2"/>
              <a:gd name="T27" fmla="*/ 3175 h 4"/>
              <a:gd name="T28" fmla="*/ 3175 w 2"/>
              <a:gd name="T29" fmla="*/ 3175 h 4"/>
              <a:gd name="T30" fmla="*/ 3175 w 2"/>
              <a:gd name="T31" fmla="*/ 3175 h 4"/>
              <a:gd name="T32" fmla="*/ 3175 w 2"/>
              <a:gd name="T33" fmla="*/ 3175 h 4"/>
              <a:gd name="T34" fmla="*/ 3175 w 2"/>
              <a:gd name="T35" fmla="*/ 3175 h 4"/>
              <a:gd name="T36" fmla="*/ 3175 w 2"/>
              <a:gd name="T37" fmla="*/ 3175 h 4"/>
              <a:gd name="T38" fmla="*/ 3175 w 2"/>
              <a:gd name="T39" fmla="*/ 3175 h 4"/>
              <a:gd name="T40" fmla="*/ 3175 w 2"/>
              <a:gd name="T41" fmla="*/ 3175 h 4"/>
              <a:gd name="T42" fmla="*/ 3175 w 2"/>
              <a:gd name="T43" fmla="*/ 3175 h 4"/>
              <a:gd name="T44" fmla="*/ 3175 w 2"/>
              <a:gd name="T45" fmla="*/ 3175 h 4"/>
              <a:gd name="T46" fmla="*/ 3175 w 2"/>
              <a:gd name="T47" fmla="*/ 3175 h 4"/>
              <a:gd name="T48" fmla="*/ 3175 w 2"/>
              <a:gd name="T49" fmla="*/ 3175 h 4"/>
              <a:gd name="T50" fmla="*/ 3175 w 2"/>
              <a:gd name="T51" fmla="*/ 3175 h 4"/>
              <a:gd name="T52" fmla="*/ 0 w 2"/>
              <a:gd name="T53" fmla="*/ 3175 h 4"/>
              <a:gd name="T54" fmla="*/ 3175 w 2"/>
              <a:gd name="T55" fmla="*/ 6350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141"/>
          <p:cNvSpPr>
            <a:spLocks/>
          </p:cNvSpPr>
          <p:nvPr/>
        </p:nvSpPr>
        <p:spPr bwMode="auto">
          <a:xfrm>
            <a:off x="706438" y="479425"/>
            <a:ext cx="1587" cy="6350"/>
          </a:xfrm>
          <a:custGeom>
            <a:avLst/>
            <a:gdLst>
              <a:gd name="T0" fmla="*/ 0 w 1587"/>
              <a:gd name="T1" fmla="*/ 6350 h 4"/>
              <a:gd name="T2" fmla="*/ 0 w 1587"/>
              <a:gd name="T3" fmla="*/ 3175 h 4"/>
              <a:gd name="T4" fmla="*/ 0 w 1587"/>
              <a:gd name="T5" fmla="*/ 0 h 4"/>
              <a:gd name="T6" fmla="*/ 0 w 1587"/>
              <a:gd name="T7" fmla="*/ 0 h 4"/>
              <a:gd name="T8" fmla="*/ 0 w 1587"/>
              <a:gd name="T9" fmla="*/ 3175 h 4"/>
              <a:gd name="T10" fmla="*/ 0 w 1587"/>
              <a:gd name="T11" fmla="*/ 3175 h 4"/>
              <a:gd name="T12" fmla="*/ 0 w 1587"/>
              <a:gd name="T13" fmla="*/ 6350 h 4"/>
              <a:gd name="T14" fmla="*/ 0 w 1587"/>
              <a:gd name="T15" fmla="*/ 3175 h 4"/>
              <a:gd name="T16" fmla="*/ 0 w 1587"/>
              <a:gd name="T17" fmla="*/ 3175 h 4"/>
              <a:gd name="T18" fmla="*/ 0 w 1587"/>
              <a:gd name="T19" fmla="*/ 3175 h 4"/>
              <a:gd name="T20" fmla="*/ 0 w 1587"/>
              <a:gd name="T21" fmla="*/ 3175 h 4"/>
              <a:gd name="T22" fmla="*/ 0 w 1587"/>
              <a:gd name="T23" fmla="*/ 3175 h 4"/>
              <a:gd name="T24" fmla="*/ 0 w 1587"/>
              <a:gd name="T25" fmla="*/ 3175 h 4"/>
              <a:gd name="T26" fmla="*/ 0 w 1587"/>
              <a:gd name="T27" fmla="*/ 3175 h 4"/>
              <a:gd name="T28" fmla="*/ 0 w 1587"/>
              <a:gd name="T29" fmla="*/ 6350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148"/>
          <p:cNvSpPr>
            <a:spLocks/>
          </p:cNvSpPr>
          <p:nvPr/>
        </p:nvSpPr>
        <p:spPr bwMode="auto">
          <a:xfrm>
            <a:off x="693738" y="460375"/>
            <a:ext cx="3175" cy="3175"/>
          </a:xfrm>
          <a:custGeom>
            <a:avLst/>
            <a:gdLst>
              <a:gd name="T0" fmla="*/ 3175 w 2"/>
              <a:gd name="T1" fmla="*/ 3175 h 2"/>
              <a:gd name="T2" fmla="*/ 3175 w 2"/>
              <a:gd name="T3" fmla="*/ 0 h 2"/>
              <a:gd name="T4" fmla="*/ 3175 w 2"/>
              <a:gd name="T5" fmla="*/ 0 h 2"/>
              <a:gd name="T6" fmla="*/ 3175 w 2"/>
              <a:gd name="T7" fmla="*/ 0 h 2"/>
              <a:gd name="T8" fmla="*/ 3175 w 2"/>
              <a:gd name="T9" fmla="*/ 0 h 2"/>
              <a:gd name="T10" fmla="*/ 0 w 2"/>
              <a:gd name="T11" fmla="*/ 0 h 2"/>
              <a:gd name="T12" fmla="*/ 0 w 2"/>
              <a:gd name="T13" fmla="*/ 0 h 2"/>
              <a:gd name="T14" fmla="*/ 0 w 2"/>
              <a:gd name="T15" fmla="*/ 3175 h 2"/>
              <a:gd name="T16" fmla="*/ 0 w 2"/>
              <a:gd name="T17" fmla="*/ 3175 h 2"/>
              <a:gd name="T18" fmla="*/ 0 w 2"/>
              <a:gd name="T19" fmla="*/ 3175 h 2"/>
              <a:gd name="T20" fmla="*/ 3175 w 2"/>
              <a:gd name="T21" fmla="*/ 3175 h 2"/>
              <a:gd name="T22" fmla="*/ 3175 w 2"/>
              <a:gd name="T23" fmla="*/ 3175 h 2"/>
              <a:gd name="T24" fmla="*/ 3175 w 2"/>
              <a:gd name="T25" fmla="*/ 0 h 2"/>
              <a:gd name="T26" fmla="*/ 3175 w 2"/>
              <a:gd name="T27" fmla="*/ 0 h 2"/>
              <a:gd name="T28" fmla="*/ 3175 w 2"/>
              <a:gd name="T29" fmla="*/ 0 h 2"/>
              <a:gd name="T30" fmla="*/ 0 w 2"/>
              <a:gd name="T31" fmla="*/ 3175 h 2"/>
              <a:gd name="T32" fmla="*/ 3175 w 2"/>
              <a:gd name="T33" fmla="*/ 3175 h 2"/>
              <a:gd name="T34" fmla="*/ 3175 w 2"/>
              <a:gd name="T35" fmla="*/ 0 h 2"/>
              <a:gd name="T36" fmla="*/ 0 w 2"/>
              <a:gd name="T37" fmla="*/ 3175 h 2"/>
              <a:gd name="T38" fmla="*/ 3175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0 w 2"/>
              <a:gd name="T55" fmla="*/ 3175 h 2"/>
              <a:gd name="T56" fmla="*/ 0 w 2"/>
              <a:gd name="T57" fmla="*/ 3175 h 2"/>
              <a:gd name="T58" fmla="*/ 3175 w 2"/>
              <a:gd name="T59" fmla="*/ 3175 h 2"/>
              <a:gd name="T60" fmla="*/ 3175 w 2"/>
              <a:gd name="T61" fmla="*/ 3175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150"/>
          <p:cNvSpPr>
            <a:spLocks/>
          </p:cNvSpPr>
          <p:nvPr/>
        </p:nvSpPr>
        <p:spPr bwMode="auto">
          <a:xfrm>
            <a:off x="684213" y="447675"/>
            <a:ext cx="1587" cy="3175"/>
          </a:xfrm>
          <a:custGeom>
            <a:avLst/>
            <a:gdLst>
              <a:gd name="T0" fmla="*/ 0 w 1587"/>
              <a:gd name="T1" fmla="*/ 3175 h 2"/>
              <a:gd name="T2" fmla="*/ 0 w 1587"/>
              <a:gd name="T3" fmla="*/ 0 h 2"/>
              <a:gd name="T4" fmla="*/ 0 w 1587"/>
              <a:gd name="T5" fmla="*/ 3175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Freeform 1152"/>
          <p:cNvSpPr>
            <a:spLocks/>
          </p:cNvSpPr>
          <p:nvPr/>
        </p:nvSpPr>
        <p:spPr bwMode="auto">
          <a:xfrm>
            <a:off x="684213" y="447675"/>
            <a:ext cx="3175" cy="3175"/>
          </a:xfrm>
          <a:custGeom>
            <a:avLst/>
            <a:gdLst>
              <a:gd name="T0" fmla="*/ 3175 w 2"/>
              <a:gd name="T1" fmla="*/ 0 h 2"/>
              <a:gd name="T2" fmla="*/ 0 w 2"/>
              <a:gd name="T3" fmla="*/ 0 h 2"/>
              <a:gd name="T4" fmla="*/ 0 w 2"/>
              <a:gd name="T5" fmla="*/ 0 h 2"/>
              <a:gd name="T6" fmla="*/ 0 w 2"/>
              <a:gd name="T7" fmla="*/ 0 h 2"/>
              <a:gd name="T8" fmla="*/ 0 w 2"/>
              <a:gd name="T9" fmla="*/ 3175 h 2"/>
              <a:gd name="T10" fmla="*/ 3175 w 2"/>
              <a:gd name="T11" fmla="*/ 3175 h 2"/>
              <a:gd name="T12" fmla="*/ 3175 w 2"/>
              <a:gd name="T13" fmla="*/ 0 h 2"/>
              <a:gd name="T14" fmla="*/ 0 w 2"/>
              <a:gd name="T15" fmla="*/ 0 h 2"/>
              <a:gd name="T16" fmla="*/ 0 w 2"/>
              <a:gd name="T17" fmla="*/ 0 h 2"/>
              <a:gd name="T18" fmla="*/ 0 w 2"/>
              <a:gd name="T19" fmla="*/ 0 h 2"/>
              <a:gd name="T20" fmla="*/ 0 w 2"/>
              <a:gd name="T21" fmla="*/ 3175 h 2"/>
              <a:gd name="T22" fmla="*/ 3175 w 2"/>
              <a:gd name="T23" fmla="*/ 3175 h 2"/>
              <a:gd name="T24" fmla="*/ 3175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 name="Freeform 1154"/>
          <p:cNvSpPr>
            <a:spLocks/>
          </p:cNvSpPr>
          <p:nvPr/>
        </p:nvSpPr>
        <p:spPr bwMode="auto">
          <a:xfrm>
            <a:off x="665163" y="434975"/>
            <a:ext cx="3175" cy="1588"/>
          </a:xfrm>
          <a:custGeom>
            <a:avLst/>
            <a:gdLst>
              <a:gd name="T0" fmla="*/ 3175 w 2"/>
              <a:gd name="T1" fmla="*/ 0 h 1588"/>
              <a:gd name="T2" fmla="*/ 0 w 2"/>
              <a:gd name="T3" fmla="*/ 0 h 1588"/>
              <a:gd name="T4" fmla="*/ 3175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9" name="Freeform 1156"/>
          <p:cNvSpPr>
            <a:spLocks/>
          </p:cNvSpPr>
          <p:nvPr/>
        </p:nvSpPr>
        <p:spPr bwMode="auto">
          <a:xfrm>
            <a:off x="665163" y="431800"/>
            <a:ext cx="3175" cy="3175"/>
          </a:xfrm>
          <a:custGeom>
            <a:avLst/>
            <a:gdLst>
              <a:gd name="T0" fmla="*/ 3175 w 2"/>
              <a:gd name="T1" fmla="*/ 3175 h 2"/>
              <a:gd name="T2" fmla="*/ 0 w 2"/>
              <a:gd name="T3" fmla="*/ 0 h 2"/>
              <a:gd name="T4" fmla="*/ 0 w 2"/>
              <a:gd name="T5" fmla="*/ 0 h 2"/>
              <a:gd name="T6" fmla="*/ 0 w 2"/>
              <a:gd name="T7" fmla="*/ 3175 h 2"/>
              <a:gd name="T8" fmla="*/ 3175 w 2"/>
              <a:gd name="T9" fmla="*/ 3175 h 2"/>
              <a:gd name="T10" fmla="*/ 3175 w 2"/>
              <a:gd name="T11" fmla="*/ 3175 h 2"/>
              <a:gd name="T12" fmla="*/ 3175 w 2"/>
              <a:gd name="T13" fmla="*/ 3175 h 2"/>
              <a:gd name="T14" fmla="*/ 0 w 2"/>
              <a:gd name="T15" fmla="*/ 0 h 2"/>
              <a:gd name="T16" fmla="*/ 0 w 2"/>
              <a:gd name="T17" fmla="*/ 0 h 2"/>
              <a:gd name="T18" fmla="*/ 0 w 2"/>
              <a:gd name="T19" fmla="*/ 3175 h 2"/>
              <a:gd name="T20" fmla="*/ 3175 w 2"/>
              <a:gd name="T21" fmla="*/ 3175 h 2"/>
              <a:gd name="T22" fmla="*/ 3175 w 2"/>
              <a:gd name="T23" fmla="*/ 3175 h 2"/>
              <a:gd name="T24" fmla="*/ 3175 w 2"/>
              <a:gd name="T25" fmla="*/ 3175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 name="Freeform 1163"/>
          <p:cNvSpPr>
            <a:spLocks/>
          </p:cNvSpPr>
          <p:nvPr/>
        </p:nvSpPr>
        <p:spPr bwMode="auto">
          <a:xfrm>
            <a:off x="611188" y="415925"/>
            <a:ext cx="6350" cy="3175"/>
          </a:xfrm>
          <a:custGeom>
            <a:avLst/>
            <a:gdLst>
              <a:gd name="T0" fmla="*/ 3175 w 4"/>
              <a:gd name="T1" fmla="*/ 3175 h 2"/>
              <a:gd name="T2" fmla="*/ 3175 w 4"/>
              <a:gd name="T3" fmla="*/ 3175 h 2"/>
              <a:gd name="T4" fmla="*/ 6350 w 4"/>
              <a:gd name="T5" fmla="*/ 3175 h 2"/>
              <a:gd name="T6" fmla="*/ 6350 w 4"/>
              <a:gd name="T7" fmla="*/ 0 h 2"/>
              <a:gd name="T8" fmla="*/ 6350 w 4"/>
              <a:gd name="T9" fmla="*/ 0 h 2"/>
              <a:gd name="T10" fmla="*/ 3175 w 4"/>
              <a:gd name="T11" fmla="*/ 0 h 2"/>
              <a:gd name="T12" fmla="*/ 3175 w 4"/>
              <a:gd name="T13" fmla="*/ 0 h 2"/>
              <a:gd name="T14" fmla="*/ 0 w 4"/>
              <a:gd name="T15" fmla="*/ 3175 h 2"/>
              <a:gd name="T16" fmla="*/ 3175 w 4"/>
              <a:gd name="T17" fmla="*/ 3175 h 2"/>
              <a:gd name="T18" fmla="*/ 3175 w 4"/>
              <a:gd name="T19" fmla="*/ 0 h 2"/>
              <a:gd name="T20" fmla="*/ 6350 w 4"/>
              <a:gd name="T21" fmla="*/ 3175 h 2"/>
              <a:gd name="T22" fmla="*/ 6350 w 4"/>
              <a:gd name="T23" fmla="*/ 0 h 2"/>
              <a:gd name="T24" fmla="*/ 6350 w 4"/>
              <a:gd name="T25" fmla="*/ 0 h 2"/>
              <a:gd name="T26" fmla="*/ 3175 w 4"/>
              <a:gd name="T27" fmla="*/ 0 h 2"/>
              <a:gd name="T28" fmla="*/ 3175 w 4"/>
              <a:gd name="T29" fmla="*/ 0 h 2"/>
              <a:gd name="T30" fmla="*/ 0 w 4"/>
              <a:gd name="T31" fmla="*/ 0 h 2"/>
              <a:gd name="T32" fmla="*/ 3175 w 4"/>
              <a:gd name="T33" fmla="*/ 3175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 name="Freeform 1172"/>
          <p:cNvSpPr>
            <a:spLocks/>
          </p:cNvSpPr>
          <p:nvPr/>
        </p:nvSpPr>
        <p:spPr bwMode="auto">
          <a:xfrm>
            <a:off x="582613" y="476250"/>
            <a:ext cx="3175" cy="3175"/>
          </a:xfrm>
          <a:custGeom>
            <a:avLst/>
            <a:gdLst>
              <a:gd name="T0" fmla="*/ 0 w 2"/>
              <a:gd name="T1" fmla="*/ 3175 h 2"/>
              <a:gd name="T2" fmla="*/ 0 w 2"/>
              <a:gd name="T3" fmla="*/ 3175 h 2"/>
              <a:gd name="T4" fmla="*/ 3175 w 2"/>
              <a:gd name="T5" fmla="*/ 3175 h 2"/>
              <a:gd name="T6" fmla="*/ 0 w 2"/>
              <a:gd name="T7" fmla="*/ 0 h 2"/>
              <a:gd name="T8" fmla="*/ 0 w 2"/>
              <a:gd name="T9" fmla="*/ 0 h 2"/>
              <a:gd name="T10" fmla="*/ 0 w 2"/>
              <a:gd name="T11" fmla="*/ 0 h 2"/>
              <a:gd name="T12" fmla="*/ 0 w 2"/>
              <a:gd name="T13" fmla="*/ 3175 h 2"/>
              <a:gd name="T14" fmla="*/ 0 w 2"/>
              <a:gd name="T15" fmla="*/ 3175 h 2"/>
              <a:gd name="T16" fmla="*/ 0 w 2"/>
              <a:gd name="T17" fmla="*/ 3175 h 2"/>
              <a:gd name="T18" fmla="*/ 0 w 2"/>
              <a:gd name="T19" fmla="*/ 3175 h 2"/>
              <a:gd name="T20" fmla="*/ 0 w 2"/>
              <a:gd name="T21" fmla="*/ 3175 h 2"/>
              <a:gd name="T22" fmla="*/ 0 w 2"/>
              <a:gd name="T23" fmla="*/ 3175 h 2"/>
              <a:gd name="T24" fmla="*/ 0 w 2"/>
              <a:gd name="T25" fmla="*/ 3175 h 2"/>
              <a:gd name="T26" fmla="*/ 0 w 2"/>
              <a:gd name="T27" fmla="*/ 3175 h 2"/>
              <a:gd name="T28" fmla="*/ 0 w 2"/>
              <a:gd name="T29" fmla="*/ 3175 h 2"/>
              <a:gd name="T30" fmla="*/ 0 w 2"/>
              <a:gd name="T31" fmla="*/ 3175 h 2"/>
              <a:gd name="T32" fmla="*/ 0 w 2"/>
              <a:gd name="T33" fmla="*/ 3175 h 2"/>
              <a:gd name="T34" fmla="*/ 0 w 2"/>
              <a:gd name="T35" fmla="*/ 3175 h 2"/>
              <a:gd name="T36" fmla="*/ 0 w 2"/>
              <a:gd name="T37" fmla="*/ 3175 h 2"/>
              <a:gd name="T38" fmla="*/ 0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0 w 2"/>
              <a:gd name="T55" fmla="*/ 3175 h 2"/>
              <a:gd name="T56" fmla="*/ 0 w 2"/>
              <a:gd name="T57" fmla="*/ 3175 h 2"/>
              <a:gd name="T58" fmla="*/ 0 w 2"/>
              <a:gd name="T59" fmla="*/ 3175 h 2"/>
              <a:gd name="T60" fmla="*/ 0 w 2"/>
              <a:gd name="T61" fmla="*/ 3175 h 2"/>
              <a:gd name="T62" fmla="*/ 0 w 2"/>
              <a:gd name="T63" fmla="*/ 3175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 name="Freeform 1177"/>
          <p:cNvSpPr>
            <a:spLocks/>
          </p:cNvSpPr>
          <p:nvPr/>
        </p:nvSpPr>
        <p:spPr bwMode="auto">
          <a:xfrm>
            <a:off x="557213" y="534988"/>
            <a:ext cx="3175" cy="3175"/>
          </a:xfrm>
          <a:custGeom>
            <a:avLst/>
            <a:gdLst>
              <a:gd name="T0" fmla="*/ 0 w 2"/>
              <a:gd name="T1" fmla="*/ 3175 h 2"/>
              <a:gd name="T2" fmla="*/ 3175 w 2"/>
              <a:gd name="T3" fmla="*/ 3175 h 2"/>
              <a:gd name="T4" fmla="*/ 3175 w 2"/>
              <a:gd name="T5" fmla="*/ 3175 h 2"/>
              <a:gd name="T6" fmla="*/ 3175 w 2"/>
              <a:gd name="T7" fmla="*/ 0 h 2"/>
              <a:gd name="T8" fmla="*/ 3175 w 2"/>
              <a:gd name="T9" fmla="*/ 0 h 2"/>
              <a:gd name="T10" fmla="*/ 3175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3175 h 2"/>
              <a:gd name="T40" fmla="*/ 0 w 2"/>
              <a:gd name="T41" fmla="*/ 3175 h 2"/>
              <a:gd name="T42" fmla="*/ 3175 w 2"/>
              <a:gd name="T43" fmla="*/ 3175 h 2"/>
              <a:gd name="T44" fmla="*/ 3175 w 2"/>
              <a:gd name="T45" fmla="*/ 0 h 2"/>
              <a:gd name="T46" fmla="*/ 3175 w 2"/>
              <a:gd name="T47" fmla="*/ 0 h 2"/>
              <a:gd name="T48" fmla="*/ 3175 w 2"/>
              <a:gd name="T49" fmla="*/ 0 h 2"/>
              <a:gd name="T50" fmla="*/ 3175 w 2"/>
              <a:gd name="T51" fmla="*/ 0 h 2"/>
              <a:gd name="T52" fmla="*/ 3175 w 2"/>
              <a:gd name="T53" fmla="*/ 0 h 2"/>
              <a:gd name="T54" fmla="*/ 3175 w 2"/>
              <a:gd name="T55" fmla="*/ 0 h 2"/>
              <a:gd name="T56" fmla="*/ 3175 w 2"/>
              <a:gd name="T57" fmla="*/ 0 h 2"/>
              <a:gd name="T58" fmla="*/ 3175 w 2"/>
              <a:gd name="T59" fmla="*/ 0 h 2"/>
              <a:gd name="T60" fmla="*/ 3175 w 2"/>
              <a:gd name="T61" fmla="*/ 0 h 2"/>
              <a:gd name="T62" fmla="*/ 3175 w 2"/>
              <a:gd name="T63" fmla="*/ 0 h 2"/>
              <a:gd name="T64" fmla="*/ 3175 w 2"/>
              <a:gd name="T65" fmla="*/ 0 h 2"/>
              <a:gd name="T66" fmla="*/ 3175 w 2"/>
              <a:gd name="T67" fmla="*/ 3175 h 2"/>
              <a:gd name="T68" fmla="*/ 3175 w 2"/>
              <a:gd name="T69" fmla="*/ 0 h 2"/>
              <a:gd name="T70" fmla="*/ 3175 w 2"/>
              <a:gd name="T71" fmla="*/ 0 h 2"/>
              <a:gd name="T72" fmla="*/ 0 w 2"/>
              <a:gd name="T73" fmla="*/ 0 h 2"/>
              <a:gd name="T74" fmla="*/ 0 w 2"/>
              <a:gd name="T75" fmla="*/ 0 h 2"/>
              <a:gd name="T76" fmla="*/ 0 w 2"/>
              <a:gd name="T77" fmla="*/ 3175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 name="Freeform 1180"/>
          <p:cNvSpPr>
            <a:spLocks/>
          </p:cNvSpPr>
          <p:nvPr/>
        </p:nvSpPr>
        <p:spPr bwMode="auto">
          <a:xfrm>
            <a:off x="560388" y="530225"/>
            <a:ext cx="3175" cy="4763"/>
          </a:xfrm>
          <a:custGeom>
            <a:avLst/>
            <a:gdLst>
              <a:gd name="T0" fmla="*/ 0 w 2"/>
              <a:gd name="T1" fmla="*/ 4763 h 3"/>
              <a:gd name="T2" fmla="*/ 0 w 2"/>
              <a:gd name="T3" fmla="*/ 4763 h 3"/>
              <a:gd name="T4" fmla="*/ 3175 w 2"/>
              <a:gd name="T5" fmla="*/ 4763 h 3"/>
              <a:gd name="T6" fmla="*/ 3175 w 2"/>
              <a:gd name="T7" fmla="*/ 4763 h 3"/>
              <a:gd name="T8" fmla="*/ 0 w 2"/>
              <a:gd name="T9" fmla="*/ 0 h 3"/>
              <a:gd name="T10" fmla="*/ 0 w 2"/>
              <a:gd name="T11" fmla="*/ 0 h 3"/>
              <a:gd name="T12" fmla="*/ 0 w 2"/>
              <a:gd name="T13" fmla="*/ 0 h 3"/>
              <a:gd name="T14" fmla="*/ 0 w 2"/>
              <a:gd name="T15" fmla="*/ 4763 h 3"/>
              <a:gd name="T16" fmla="*/ 0 w 2"/>
              <a:gd name="T17" fmla="*/ 4763 h 3"/>
              <a:gd name="T18" fmla="*/ 0 w 2"/>
              <a:gd name="T19" fmla="*/ 4763 h 3"/>
              <a:gd name="T20" fmla="*/ 0 w 2"/>
              <a:gd name="T21" fmla="*/ 4763 h 3"/>
              <a:gd name="T22" fmla="*/ 0 w 2"/>
              <a:gd name="T23" fmla="*/ 0 h 3"/>
              <a:gd name="T24" fmla="*/ 0 w 2"/>
              <a:gd name="T25" fmla="*/ 4763 h 3"/>
              <a:gd name="T26" fmla="*/ 0 w 2"/>
              <a:gd name="T27" fmla="*/ 4763 h 3"/>
              <a:gd name="T28" fmla="*/ 0 w 2"/>
              <a:gd name="T29" fmla="*/ 4763 h 3"/>
              <a:gd name="T30" fmla="*/ 0 w 2"/>
              <a:gd name="T31" fmla="*/ 4763 h 3"/>
              <a:gd name="T32" fmla="*/ 0 w 2"/>
              <a:gd name="T33" fmla="*/ 4763 h 3"/>
              <a:gd name="T34" fmla="*/ 0 w 2"/>
              <a:gd name="T35" fmla="*/ 4763 h 3"/>
              <a:gd name="T36" fmla="*/ 0 w 2"/>
              <a:gd name="T37" fmla="*/ 4763 h 3"/>
              <a:gd name="T38" fmla="*/ 0 w 2"/>
              <a:gd name="T39" fmla="*/ 4763 h 3"/>
              <a:gd name="T40" fmla="*/ 0 w 2"/>
              <a:gd name="T41" fmla="*/ 4763 h 3"/>
              <a:gd name="T42" fmla="*/ 0 w 2"/>
              <a:gd name="T43" fmla="*/ 4763 h 3"/>
              <a:gd name="T44" fmla="*/ 0 w 2"/>
              <a:gd name="T45" fmla="*/ 4763 h 3"/>
              <a:gd name="T46" fmla="*/ 0 w 2"/>
              <a:gd name="T47" fmla="*/ 4763 h 3"/>
              <a:gd name="T48" fmla="*/ 0 w 2"/>
              <a:gd name="T49" fmla="*/ 4763 h 3"/>
              <a:gd name="T50" fmla="*/ 0 w 2"/>
              <a:gd name="T51" fmla="*/ 4763 h 3"/>
              <a:gd name="T52" fmla="*/ 0 w 2"/>
              <a:gd name="T53" fmla="*/ 4763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 name="Line 1187"/>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5" name="Line 1188"/>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 name="Freeform 1208"/>
          <p:cNvSpPr>
            <a:spLocks/>
          </p:cNvSpPr>
          <p:nvPr/>
        </p:nvSpPr>
        <p:spPr bwMode="auto">
          <a:xfrm>
            <a:off x="595313" y="557213"/>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 name="Freeform 1210"/>
          <p:cNvSpPr>
            <a:spLocks/>
          </p:cNvSpPr>
          <p:nvPr/>
        </p:nvSpPr>
        <p:spPr bwMode="auto">
          <a:xfrm>
            <a:off x="595313" y="557213"/>
            <a:ext cx="3175" cy="3175"/>
          </a:xfrm>
          <a:custGeom>
            <a:avLst/>
            <a:gdLst>
              <a:gd name="T0" fmla="*/ 0 w 2"/>
              <a:gd name="T1" fmla="*/ 3175 h 2"/>
              <a:gd name="T2" fmla="*/ 0 w 2"/>
              <a:gd name="T3" fmla="*/ 3175 h 2"/>
              <a:gd name="T4" fmla="*/ 3175 w 2"/>
              <a:gd name="T5" fmla="*/ 3175 h 2"/>
              <a:gd name="T6" fmla="*/ 3175 w 2"/>
              <a:gd name="T7" fmla="*/ 0 h 2"/>
              <a:gd name="T8" fmla="*/ 3175 w 2"/>
              <a:gd name="T9" fmla="*/ 0 h 2"/>
              <a:gd name="T10" fmla="*/ 0 w 2"/>
              <a:gd name="T11" fmla="*/ 0 h 2"/>
              <a:gd name="T12" fmla="*/ 0 w 2"/>
              <a:gd name="T13" fmla="*/ 0 h 2"/>
              <a:gd name="T14" fmla="*/ 0 w 2"/>
              <a:gd name="T15" fmla="*/ 0 h 2"/>
              <a:gd name="T16" fmla="*/ 0 w 2"/>
              <a:gd name="T17" fmla="*/ 3175 h 2"/>
              <a:gd name="T18" fmla="*/ 0 w 2"/>
              <a:gd name="T19" fmla="*/ 3175 h 2"/>
              <a:gd name="T20" fmla="*/ 3175 w 2"/>
              <a:gd name="T21" fmla="*/ 3175 h 2"/>
              <a:gd name="T22" fmla="*/ 3175 w 2"/>
              <a:gd name="T23" fmla="*/ 0 h 2"/>
              <a:gd name="T24" fmla="*/ 3175 w 2"/>
              <a:gd name="T25" fmla="*/ 0 h 2"/>
              <a:gd name="T26" fmla="*/ 0 w 2"/>
              <a:gd name="T27" fmla="*/ 0 h 2"/>
              <a:gd name="T28" fmla="*/ 0 w 2"/>
              <a:gd name="T29" fmla="*/ 0 h 2"/>
              <a:gd name="T30" fmla="*/ 0 w 2"/>
              <a:gd name="T31" fmla="*/ 0 h 2"/>
              <a:gd name="T32" fmla="*/ 0 w 2"/>
              <a:gd name="T33" fmla="*/ 3175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8" name="Freeform 1214"/>
          <p:cNvSpPr>
            <a:spLocks/>
          </p:cNvSpPr>
          <p:nvPr/>
        </p:nvSpPr>
        <p:spPr bwMode="auto">
          <a:xfrm>
            <a:off x="595313" y="557213"/>
            <a:ext cx="3175" cy="3175"/>
          </a:xfrm>
          <a:custGeom>
            <a:avLst/>
            <a:gdLst>
              <a:gd name="T0" fmla="*/ 0 w 2"/>
              <a:gd name="T1" fmla="*/ 3175 h 2"/>
              <a:gd name="T2" fmla="*/ 3175 w 2"/>
              <a:gd name="T3" fmla="*/ 3175 h 2"/>
              <a:gd name="T4" fmla="*/ 0 w 2"/>
              <a:gd name="T5" fmla="*/ 0 h 2"/>
              <a:gd name="T6" fmla="*/ 0 w 2"/>
              <a:gd name="T7" fmla="*/ 3175 h 2"/>
              <a:gd name="T8" fmla="*/ 0 w 2"/>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 name="Rectangle 1215"/>
          <p:cNvSpPr>
            <a:spLocks noChangeArrowheads="1"/>
          </p:cNvSpPr>
          <p:nvPr/>
        </p:nvSpPr>
        <p:spPr bwMode="auto">
          <a:xfrm>
            <a:off x="595313" y="627063"/>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30" name="Freeform 1217"/>
          <p:cNvSpPr>
            <a:spLocks/>
          </p:cNvSpPr>
          <p:nvPr/>
        </p:nvSpPr>
        <p:spPr bwMode="auto">
          <a:xfrm>
            <a:off x="595313" y="6270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 name="Freeform 1219"/>
          <p:cNvSpPr>
            <a:spLocks/>
          </p:cNvSpPr>
          <p:nvPr/>
        </p:nvSpPr>
        <p:spPr bwMode="auto">
          <a:xfrm>
            <a:off x="731838" y="541338"/>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2" name="Freeform 1221"/>
          <p:cNvSpPr>
            <a:spLocks/>
          </p:cNvSpPr>
          <p:nvPr/>
        </p:nvSpPr>
        <p:spPr bwMode="auto">
          <a:xfrm>
            <a:off x="731838" y="541338"/>
            <a:ext cx="3175" cy="3175"/>
          </a:xfrm>
          <a:custGeom>
            <a:avLst/>
            <a:gdLst>
              <a:gd name="T0" fmla="*/ 3175 w 2"/>
              <a:gd name="T1" fmla="*/ 0 h 2"/>
              <a:gd name="T2" fmla="*/ 3175 w 2"/>
              <a:gd name="T3" fmla="*/ 0 h 2"/>
              <a:gd name="T4" fmla="*/ 3175 w 2"/>
              <a:gd name="T5" fmla="*/ 0 h 2"/>
              <a:gd name="T6" fmla="*/ 0 w 2"/>
              <a:gd name="T7" fmla="*/ 0 h 2"/>
              <a:gd name="T8" fmla="*/ 0 w 2"/>
              <a:gd name="T9" fmla="*/ 0 h 2"/>
              <a:gd name="T10" fmla="*/ 0 w 2"/>
              <a:gd name="T11" fmla="*/ 3175 h 2"/>
              <a:gd name="T12" fmla="*/ 3175 w 2"/>
              <a:gd name="T13" fmla="*/ 0 h 2"/>
              <a:gd name="T14" fmla="*/ 3175 w 2"/>
              <a:gd name="T15" fmla="*/ 0 h 2"/>
              <a:gd name="T16" fmla="*/ 3175 w 2"/>
              <a:gd name="T17" fmla="*/ 0 h 2"/>
              <a:gd name="T18" fmla="*/ 0 w 2"/>
              <a:gd name="T19" fmla="*/ 0 h 2"/>
              <a:gd name="T20" fmla="*/ 0 w 2"/>
              <a:gd name="T21" fmla="*/ 0 h 2"/>
              <a:gd name="T22" fmla="*/ 0 w 2"/>
              <a:gd name="T23" fmla="*/ 3175 h 2"/>
              <a:gd name="T24" fmla="*/ 3175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 name="Freeform 1234"/>
          <p:cNvSpPr>
            <a:spLocks/>
          </p:cNvSpPr>
          <p:nvPr/>
        </p:nvSpPr>
        <p:spPr bwMode="auto">
          <a:xfrm>
            <a:off x="722313" y="550863"/>
            <a:ext cx="3175" cy="1587"/>
          </a:xfrm>
          <a:custGeom>
            <a:avLst/>
            <a:gdLst>
              <a:gd name="T0" fmla="*/ 0 w 2"/>
              <a:gd name="T1" fmla="*/ 0 h 1587"/>
              <a:gd name="T2" fmla="*/ 0 w 2"/>
              <a:gd name="T3" fmla="*/ 0 h 1587"/>
              <a:gd name="T4" fmla="*/ 3175 w 2"/>
              <a:gd name="T5" fmla="*/ 0 h 1587"/>
              <a:gd name="T6" fmla="*/ 3175 w 2"/>
              <a:gd name="T7" fmla="*/ 0 h 1587"/>
              <a:gd name="T8" fmla="*/ 3175 w 2"/>
              <a:gd name="T9" fmla="*/ 0 h 1587"/>
              <a:gd name="T10" fmla="*/ 3175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3175 w 2"/>
              <a:gd name="T25" fmla="*/ 0 h 1587"/>
              <a:gd name="T26" fmla="*/ 3175 w 2"/>
              <a:gd name="T27" fmla="*/ 0 h 1587"/>
              <a:gd name="T28" fmla="*/ 3175 w 2"/>
              <a:gd name="T29" fmla="*/ 0 h 1587"/>
              <a:gd name="T30" fmla="*/ 0 w 2"/>
              <a:gd name="T31" fmla="*/ 0 h 1587"/>
              <a:gd name="T32" fmla="*/ 0 w 2"/>
              <a:gd name="T33" fmla="*/ 0 h 1587"/>
              <a:gd name="T34" fmla="*/ 3175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4" name="Line 1237"/>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5" name="Line 1238"/>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6" name="Freeform 1240"/>
          <p:cNvSpPr>
            <a:spLocks/>
          </p:cNvSpPr>
          <p:nvPr/>
        </p:nvSpPr>
        <p:spPr bwMode="auto">
          <a:xfrm>
            <a:off x="728663" y="541338"/>
            <a:ext cx="1587" cy="3175"/>
          </a:xfrm>
          <a:custGeom>
            <a:avLst/>
            <a:gdLst>
              <a:gd name="T0" fmla="*/ 0 w 1587"/>
              <a:gd name="T1" fmla="*/ 3175 h 2"/>
              <a:gd name="T2" fmla="*/ 0 w 1587"/>
              <a:gd name="T3" fmla="*/ 3175 h 2"/>
              <a:gd name="T4" fmla="*/ 0 w 1587"/>
              <a:gd name="T5" fmla="*/ 0 h 2"/>
              <a:gd name="T6" fmla="*/ 0 w 1587"/>
              <a:gd name="T7" fmla="*/ 3175 h 2"/>
              <a:gd name="T8" fmla="*/ 0 w 1587"/>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7" name="Freeform 1243"/>
          <p:cNvSpPr>
            <a:spLocks/>
          </p:cNvSpPr>
          <p:nvPr/>
        </p:nvSpPr>
        <p:spPr bwMode="auto">
          <a:xfrm>
            <a:off x="728663" y="538163"/>
            <a:ext cx="3175" cy="3175"/>
          </a:xfrm>
          <a:custGeom>
            <a:avLst/>
            <a:gdLst>
              <a:gd name="T0" fmla="*/ 3175 w 2"/>
              <a:gd name="T1" fmla="*/ 3175 h 2"/>
              <a:gd name="T2" fmla="*/ 3175 w 2"/>
              <a:gd name="T3" fmla="*/ 3175 h 2"/>
              <a:gd name="T4" fmla="*/ 3175 w 2"/>
              <a:gd name="T5" fmla="*/ 3175 h 2"/>
              <a:gd name="T6" fmla="*/ 3175 w 2"/>
              <a:gd name="T7" fmla="*/ 3175 h 2"/>
              <a:gd name="T8" fmla="*/ 0 w 2"/>
              <a:gd name="T9" fmla="*/ 3175 h 2"/>
              <a:gd name="T10" fmla="*/ 0 w 2"/>
              <a:gd name="T11" fmla="*/ 3175 h 2"/>
              <a:gd name="T12" fmla="*/ 3175 w 2"/>
              <a:gd name="T13" fmla="*/ 3175 h 2"/>
              <a:gd name="T14" fmla="*/ 0 w 2"/>
              <a:gd name="T15" fmla="*/ 3175 h 2"/>
              <a:gd name="T16" fmla="*/ 0 w 2"/>
              <a:gd name="T17" fmla="*/ 3175 h 2"/>
              <a:gd name="T18" fmla="*/ 0 w 2"/>
              <a:gd name="T19" fmla="*/ 3175 h 2"/>
              <a:gd name="T20" fmla="*/ 0 w 2"/>
              <a:gd name="T21" fmla="*/ 3175 h 2"/>
              <a:gd name="T22" fmla="*/ 0 w 2"/>
              <a:gd name="T23" fmla="*/ 3175 h 2"/>
              <a:gd name="T24" fmla="*/ 0 w 2"/>
              <a:gd name="T25" fmla="*/ 3175 h 2"/>
              <a:gd name="T26" fmla="*/ 0 w 2"/>
              <a:gd name="T27" fmla="*/ 3175 h 2"/>
              <a:gd name="T28" fmla="*/ 0 w 2"/>
              <a:gd name="T29" fmla="*/ 3175 h 2"/>
              <a:gd name="T30" fmla="*/ 0 w 2"/>
              <a:gd name="T31" fmla="*/ 3175 h 2"/>
              <a:gd name="T32" fmla="*/ 0 w 2"/>
              <a:gd name="T33" fmla="*/ 3175 h 2"/>
              <a:gd name="T34" fmla="*/ 0 w 2"/>
              <a:gd name="T35" fmla="*/ 3175 h 2"/>
              <a:gd name="T36" fmla="*/ 0 w 2"/>
              <a:gd name="T37" fmla="*/ 3175 h 2"/>
              <a:gd name="T38" fmla="*/ 3175 w 2"/>
              <a:gd name="T39" fmla="*/ 3175 h 2"/>
              <a:gd name="T40" fmla="*/ 3175 w 2"/>
              <a:gd name="T41" fmla="*/ 3175 h 2"/>
              <a:gd name="T42" fmla="*/ 3175 w 2"/>
              <a:gd name="T43" fmla="*/ 3175 h 2"/>
              <a:gd name="T44" fmla="*/ 3175 w 2"/>
              <a:gd name="T45" fmla="*/ 3175 h 2"/>
              <a:gd name="T46" fmla="*/ 3175 w 2"/>
              <a:gd name="T47" fmla="*/ 3175 h 2"/>
              <a:gd name="T48" fmla="*/ 0 w 2"/>
              <a:gd name="T49" fmla="*/ 0 h 2"/>
              <a:gd name="T50" fmla="*/ 0 w 2"/>
              <a:gd name="T51" fmla="*/ 3175 h 2"/>
              <a:gd name="T52" fmla="*/ 0 w 2"/>
              <a:gd name="T53" fmla="*/ 3175 h 2"/>
              <a:gd name="T54" fmla="*/ 0 w 2"/>
              <a:gd name="T55" fmla="*/ 3175 h 2"/>
              <a:gd name="T56" fmla="*/ 3175 w 2"/>
              <a:gd name="T57" fmla="*/ 3175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8" name="Freeform 1246"/>
          <p:cNvSpPr>
            <a:spLocks/>
          </p:cNvSpPr>
          <p:nvPr/>
        </p:nvSpPr>
        <p:spPr bwMode="auto">
          <a:xfrm>
            <a:off x="725488" y="547688"/>
            <a:ext cx="3175" cy="3175"/>
          </a:xfrm>
          <a:custGeom>
            <a:avLst/>
            <a:gdLst>
              <a:gd name="T0" fmla="*/ 0 w 2"/>
              <a:gd name="T1" fmla="*/ 3175 h 2"/>
              <a:gd name="T2" fmla="*/ 0 w 2"/>
              <a:gd name="T3" fmla="*/ 3175 h 2"/>
              <a:gd name="T4" fmla="*/ 3175 w 2"/>
              <a:gd name="T5" fmla="*/ 0 h 2"/>
              <a:gd name="T6" fmla="*/ 3175 w 2"/>
              <a:gd name="T7" fmla="*/ 0 h 2"/>
              <a:gd name="T8" fmla="*/ 0 w 2"/>
              <a:gd name="T9" fmla="*/ 0 h 2"/>
              <a:gd name="T10" fmla="*/ 0 w 2"/>
              <a:gd name="T11" fmla="*/ 0 h 2"/>
              <a:gd name="T12" fmla="*/ 0 w 2"/>
              <a:gd name="T13" fmla="*/ 3175 h 2"/>
              <a:gd name="T14" fmla="*/ 0 w 2"/>
              <a:gd name="T15" fmla="*/ 3175 h 2"/>
              <a:gd name="T16" fmla="*/ 3175 w 2"/>
              <a:gd name="T17" fmla="*/ 0 h 2"/>
              <a:gd name="T18" fmla="*/ 3175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3175 h 2"/>
              <a:gd name="T48" fmla="*/ 0 w 2"/>
              <a:gd name="T49" fmla="*/ 3175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9" name="Freeform 1250"/>
          <p:cNvSpPr>
            <a:spLocks/>
          </p:cNvSpPr>
          <p:nvPr/>
        </p:nvSpPr>
        <p:spPr bwMode="auto">
          <a:xfrm>
            <a:off x="731838" y="530225"/>
            <a:ext cx="3175" cy="1588"/>
          </a:xfrm>
          <a:custGeom>
            <a:avLst/>
            <a:gdLst>
              <a:gd name="T0" fmla="*/ 3175 w 2"/>
              <a:gd name="T1" fmla="*/ 0 h 1588"/>
              <a:gd name="T2" fmla="*/ 0 w 2"/>
              <a:gd name="T3" fmla="*/ 0 h 1588"/>
              <a:gd name="T4" fmla="*/ 3175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 name="Freeform 1252"/>
          <p:cNvSpPr>
            <a:spLocks/>
          </p:cNvSpPr>
          <p:nvPr/>
        </p:nvSpPr>
        <p:spPr bwMode="auto">
          <a:xfrm>
            <a:off x="731838" y="527050"/>
            <a:ext cx="3175" cy="7938"/>
          </a:xfrm>
          <a:custGeom>
            <a:avLst/>
            <a:gdLst>
              <a:gd name="T0" fmla="*/ 3175 w 2"/>
              <a:gd name="T1" fmla="*/ 3175 h 5"/>
              <a:gd name="T2" fmla="*/ 3175 w 2"/>
              <a:gd name="T3" fmla="*/ 3175 h 5"/>
              <a:gd name="T4" fmla="*/ 0 w 2"/>
              <a:gd name="T5" fmla="*/ 0 h 5"/>
              <a:gd name="T6" fmla="*/ 0 w 2"/>
              <a:gd name="T7" fmla="*/ 3175 h 5"/>
              <a:gd name="T8" fmla="*/ 0 w 2"/>
              <a:gd name="T9" fmla="*/ 3175 h 5"/>
              <a:gd name="T10" fmla="*/ 3175 w 2"/>
              <a:gd name="T11" fmla="*/ 7938 h 5"/>
              <a:gd name="T12" fmla="*/ 3175 w 2"/>
              <a:gd name="T13" fmla="*/ 3175 h 5"/>
              <a:gd name="T14" fmla="*/ 3175 w 2"/>
              <a:gd name="T15" fmla="*/ 3175 h 5"/>
              <a:gd name="T16" fmla="*/ 0 w 2"/>
              <a:gd name="T17" fmla="*/ 0 h 5"/>
              <a:gd name="T18" fmla="*/ 0 w 2"/>
              <a:gd name="T19" fmla="*/ 3175 h 5"/>
              <a:gd name="T20" fmla="*/ 0 w 2"/>
              <a:gd name="T21" fmla="*/ 3175 h 5"/>
              <a:gd name="T22" fmla="*/ 3175 w 2"/>
              <a:gd name="T23" fmla="*/ 7938 h 5"/>
              <a:gd name="T24" fmla="*/ 3175 w 2"/>
              <a:gd name="T25" fmla="*/ 3175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 name="Freeform 1255"/>
          <p:cNvSpPr>
            <a:spLocks/>
          </p:cNvSpPr>
          <p:nvPr/>
        </p:nvSpPr>
        <p:spPr bwMode="auto">
          <a:xfrm>
            <a:off x="712788" y="550863"/>
            <a:ext cx="3175" cy="1587"/>
          </a:xfrm>
          <a:custGeom>
            <a:avLst/>
            <a:gdLst>
              <a:gd name="T0" fmla="*/ 0 w 2"/>
              <a:gd name="T1" fmla="*/ 0 h 1587"/>
              <a:gd name="T2" fmla="*/ 3175 w 2"/>
              <a:gd name="T3" fmla="*/ 0 h 1587"/>
              <a:gd name="T4" fmla="*/ 3175 w 2"/>
              <a:gd name="T5" fmla="*/ 0 h 1587"/>
              <a:gd name="T6" fmla="*/ 3175 w 2"/>
              <a:gd name="T7" fmla="*/ 0 h 1587"/>
              <a:gd name="T8" fmla="*/ 3175 w 2"/>
              <a:gd name="T9" fmla="*/ 0 h 1587"/>
              <a:gd name="T10" fmla="*/ 0 w 2"/>
              <a:gd name="T11" fmla="*/ 0 h 1587"/>
              <a:gd name="T12" fmla="*/ 0 w 2"/>
              <a:gd name="T13" fmla="*/ 0 h 1587"/>
              <a:gd name="T14" fmla="*/ 0 w 2"/>
              <a:gd name="T15" fmla="*/ 0 h 1587"/>
              <a:gd name="T16" fmla="*/ 0 w 2"/>
              <a:gd name="T17" fmla="*/ 0 h 1587"/>
              <a:gd name="T18" fmla="*/ 3175 w 2"/>
              <a:gd name="T19" fmla="*/ 0 h 1587"/>
              <a:gd name="T20" fmla="*/ 3175 w 2"/>
              <a:gd name="T21" fmla="*/ 0 h 1587"/>
              <a:gd name="T22" fmla="*/ 3175 w 2"/>
              <a:gd name="T23" fmla="*/ 0 h 1587"/>
              <a:gd name="T24" fmla="*/ 3175 w 2"/>
              <a:gd name="T25" fmla="*/ 0 h 1587"/>
              <a:gd name="T26" fmla="*/ 3175 w 2"/>
              <a:gd name="T27" fmla="*/ 0 h 1587"/>
              <a:gd name="T28" fmla="*/ 3175 w 2"/>
              <a:gd name="T29" fmla="*/ 0 h 1587"/>
              <a:gd name="T30" fmla="*/ 3175 w 2"/>
              <a:gd name="T31" fmla="*/ 0 h 1587"/>
              <a:gd name="T32" fmla="*/ 3175 w 2"/>
              <a:gd name="T33" fmla="*/ 0 h 1587"/>
              <a:gd name="T34" fmla="*/ 3175 w 2"/>
              <a:gd name="T35" fmla="*/ 0 h 1587"/>
              <a:gd name="T36" fmla="*/ 3175 w 2"/>
              <a:gd name="T37" fmla="*/ 0 h 1587"/>
              <a:gd name="T38" fmla="*/ 3175 w 2"/>
              <a:gd name="T39" fmla="*/ 0 h 1587"/>
              <a:gd name="T40" fmla="*/ 3175 w 2"/>
              <a:gd name="T41" fmla="*/ 0 h 1587"/>
              <a:gd name="T42" fmla="*/ 3175 w 2"/>
              <a:gd name="T43" fmla="*/ 0 h 1587"/>
              <a:gd name="T44" fmla="*/ 3175 w 2"/>
              <a:gd name="T45" fmla="*/ 0 h 1587"/>
              <a:gd name="T46" fmla="*/ 3175 w 2"/>
              <a:gd name="T47" fmla="*/ 0 h 1587"/>
              <a:gd name="T48" fmla="*/ 3175 w 2"/>
              <a:gd name="T49" fmla="*/ 0 h 1587"/>
              <a:gd name="T50" fmla="*/ 3175 w 2"/>
              <a:gd name="T51" fmla="*/ 0 h 1587"/>
              <a:gd name="T52" fmla="*/ 3175 w 2"/>
              <a:gd name="T53" fmla="*/ 0 h 1587"/>
              <a:gd name="T54" fmla="*/ 3175 w 2"/>
              <a:gd name="T55" fmla="*/ 0 h 1587"/>
              <a:gd name="T56" fmla="*/ 3175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2" name="Rectangle 1256"/>
          <p:cNvSpPr>
            <a:spLocks noChangeArrowheads="1"/>
          </p:cNvSpPr>
          <p:nvPr/>
        </p:nvSpPr>
        <p:spPr bwMode="auto">
          <a:xfrm>
            <a:off x="722313" y="550863"/>
            <a:ext cx="1587"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43" name="Freeform 1258"/>
          <p:cNvSpPr>
            <a:spLocks/>
          </p:cNvSpPr>
          <p:nvPr/>
        </p:nvSpPr>
        <p:spPr bwMode="auto">
          <a:xfrm>
            <a:off x="722313" y="5508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4" name="Freeform 1266"/>
          <p:cNvSpPr>
            <a:spLocks/>
          </p:cNvSpPr>
          <p:nvPr/>
        </p:nvSpPr>
        <p:spPr bwMode="auto">
          <a:xfrm>
            <a:off x="728663" y="534988"/>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5" name="Freeform 1269"/>
          <p:cNvSpPr>
            <a:spLocks/>
          </p:cNvSpPr>
          <p:nvPr/>
        </p:nvSpPr>
        <p:spPr bwMode="auto">
          <a:xfrm>
            <a:off x="728663" y="530225"/>
            <a:ext cx="3175" cy="4763"/>
          </a:xfrm>
          <a:custGeom>
            <a:avLst/>
            <a:gdLst>
              <a:gd name="T0" fmla="*/ 0 w 2"/>
              <a:gd name="T1" fmla="*/ 4763 h 3"/>
              <a:gd name="T2" fmla="*/ 3175 w 2"/>
              <a:gd name="T3" fmla="*/ 0 h 3"/>
              <a:gd name="T4" fmla="*/ 3175 w 2"/>
              <a:gd name="T5" fmla="*/ 0 h 3"/>
              <a:gd name="T6" fmla="*/ 3175 w 2"/>
              <a:gd name="T7" fmla="*/ 0 h 3"/>
              <a:gd name="T8" fmla="*/ 3175 w 2"/>
              <a:gd name="T9" fmla="*/ 0 h 3"/>
              <a:gd name="T10" fmla="*/ 0 w 2"/>
              <a:gd name="T11" fmla="*/ 0 h 3"/>
              <a:gd name="T12" fmla="*/ 0 w 2"/>
              <a:gd name="T13" fmla="*/ 0 h 3"/>
              <a:gd name="T14" fmla="*/ 0 w 2"/>
              <a:gd name="T15" fmla="*/ 4763 h 3"/>
              <a:gd name="T16" fmla="*/ 0 w 2"/>
              <a:gd name="T17" fmla="*/ 4763 h 3"/>
              <a:gd name="T18" fmla="*/ 3175 w 2"/>
              <a:gd name="T19" fmla="*/ 0 h 3"/>
              <a:gd name="T20" fmla="*/ 3175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4763 h 3"/>
              <a:gd name="T40" fmla="*/ 0 w 2"/>
              <a:gd name="T41" fmla="*/ 4763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6" name="Line 1270"/>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7" name="Line 1271"/>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 name="Rectangle 1272"/>
          <p:cNvSpPr>
            <a:spLocks noChangeArrowheads="1"/>
          </p:cNvSpPr>
          <p:nvPr/>
        </p:nvSpPr>
        <p:spPr bwMode="auto">
          <a:xfrm>
            <a:off x="728663" y="530225"/>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49" name="Rectangle 1273"/>
          <p:cNvSpPr>
            <a:spLocks noChangeArrowheads="1"/>
          </p:cNvSpPr>
          <p:nvPr/>
        </p:nvSpPr>
        <p:spPr bwMode="auto">
          <a:xfrm>
            <a:off x="728663" y="530225"/>
            <a:ext cx="1587"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0" name="Line 1274"/>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 name="Line 1275"/>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2" name="Freeform 1277"/>
          <p:cNvSpPr>
            <a:spLocks/>
          </p:cNvSpPr>
          <p:nvPr/>
        </p:nvSpPr>
        <p:spPr bwMode="auto">
          <a:xfrm>
            <a:off x="728663" y="523875"/>
            <a:ext cx="1587" cy="3175"/>
          </a:xfrm>
          <a:custGeom>
            <a:avLst/>
            <a:gdLst>
              <a:gd name="T0" fmla="*/ 0 w 1587"/>
              <a:gd name="T1" fmla="*/ 3175 h 2"/>
              <a:gd name="T2" fmla="*/ 0 w 1587"/>
              <a:gd name="T3" fmla="*/ 3175 h 2"/>
              <a:gd name="T4" fmla="*/ 0 w 1587"/>
              <a:gd name="T5" fmla="*/ 0 h 2"/>
              <a:gd name="T6" fmla="*/ 0 w 1587"/>
              <a:gd name="T7" fmla="*/ 3175 h 2"/>
              <a:gd name="T8" fmla="*/ 0 w 1587"/>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3" name="Freeform 1287"/>
          <p:cNvSpPr>
            <a:spLocks/>
          </p:cNvSpPr>
          <p:nvPr/>
        </p:nvSpPr>
        <p:spPr bwMode="auto">
          <a:xfrm>
            <a:off x="719138" y="514350"/>
            <a:ext cx="3175" cy="3175"/>
          </a:xfrm>
          <a:custGeom>
            <a:avLst/>
            <a:gdLst>
              <a:gd name="T0" fmla="*/ 0 w 2"/>
              <a:gd name="T1" fmla="*/ 0 h 2"/>
              <a:gd name="T2" fmla="*/ 0 w 2"/>
              <a:gd name="T3" fmla="*/ 3175 h 2"/>
              <a:gd name="T4" fmla="*/ 3175 w 2"/>
              <a:gd name="T5" fmla="*/ 3175 h 2"/>
              <a:gd name="T6" fmla="*/ 3175 w 2"/>
              <a:gd name="T7" fmla="*/ 3175 h 2"/>
              <a:gd name="T8" fmla="*/ 3175 w 2"/>
              <a:gd name="T9" fmla="*/ 3175 h 2"/>
              <a:gd name="T10" fmla="*/ 3175 w 2"/>
              <a:gd name="T11" fmla="*/ 0 h 2"/>
              <a:gd name="T12" fmla="*/ 0 w 2"/>
              <a:gd name="T13" fmla="*/ 0 h 2"/>
              <a:gd name="T14" fmla="*/ 0 w 2"/>
              <a:gd name="T15" fmla="*/ 0 h 2"/>
              <a:gd name="T16" fmla="*/ 0 w 2"/>
              <a:gd name="T17" fmla="*/ 3175 h 2"/>
              <a:gd name="T18" fmla="*/ 0 w 2"/>
              <a:gd name="T19" fmla="*/ 3175 h 2"/>
              <a:gd name="T20" fmla="*/ 0 w 2"/>
              <a:gd name="T21" fmla="*/ 3175 h 2"/>
              <a:gd name="T22" fmla="*/ 0 w 2"/>
              <a:gd name="T23" fmla="*/ 3175 h 2"/>
              <a:gd name="T24" fmla="*/ 3175 w 2"/>
              <a:gd name="T25" fmla="*/ 3175 h 2"/>
              <a:gd name="T26" fmla="*/ 3175 w 2"/>
              <a:gd name="T27" fmla="*/ 3175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 name="Freeform 1290"/>
          <p:cNvSpPr>
            <a:spLocks/>
          </p:cNvSpPr>
          <p:nvPr/>
        </p:nvSpPr>
        <p:spPr bwMode="auto">
          <a:xfrm>
            <a:off x="719138" y="517525"/>
            <a:ext cx="3175" cy="3175"/>
          </a:xfrm>
          <a:custGeom>
            <a:avLst/>
            <a:gdLst>
              <a:gd name="T0" fmla="*/ 0 w 2"/>
              <a:gd name="T1" fmla="*/ 3175 h 2"/>
              <a:gd name="T2" fmla="*/ 0 w 2"/>
              <a:gd name="T3" fmla="*/ 3175 h 2"/>
              <a:gd name="T4" fmla="*/ 3175 w 2"/>
              <a:gd name="T5" fmla="*/ 3175 h 2"/>
              <a:gd name="T6" fmla="*/ 3175 w 2"/>
              <a:gd name="T7" fmla="*/ 3175 h 2"/>
              <a:gd name="T8" fmla="*/ 3175 w 2"/>
              <a:gd name="T9" fmla="*/ 3175 h 2"/>
              <a:gd name="T10" fmla="*/ 3175 w 2"/>
              <a:gd name="T11" fmla="*/ 0 h 2"/>
              <a:gd name="T12" fmla="*/ 0 w 2"/>
              <a:gd name="T13" fmla="*/ 0 h 2"/>
              <a:gd name="T14" fmla="*/ 0 w 2"/>
              <a:gd name="T15" fmla="*/ 0 h 2"/>
              <a:gd name="T16" fmla="*/ 0 w 2"/>
              <a:gd name="T17" fmla="*/ 0 h 2"/>
              <a:gd name="T18" fmla="*/ 0 w 2"/>
              <a:gd name="T19" fmla="*/ 0 h 2"/>
              <a:gd name="T20" fmla="*/ 3175 w 2"/>
              <a:gd name="T21" fmla="*/ 0 h 2"/>
              <a:gd name="T22" fmla="*/ 0 w 2"/>
              <a:gd name="T23" fmla="*/ 0 h 2"/>
              <a:gd name="T24" fmla="*/ 0 w 2"/>
              <a:gd name="T25" fmla="*/ 0 h 2"/>
              <a:gd name="T26" fmla="*/ 0 w 2"/>
              <a:gd name="T27" fmla="*/ 0 h 2"/>
              <a:gd name="T28" fmla="*/ 0 w 2"/>
              <a:gd name="T29" fmla="*/ 0 h 2"/>
              <a:gd name="T30" fmla="*/ 0 w 2"/>
              <a:gd name="T31" fmla="*/ 3175 h 2"/>
              <a:gd name="T32" fmla="*/ 0 w 2"/>
              <a:gd name="T33" fmla="*/ 3175 h 2"/>
              <a:gd name="T34" fmla="*/ 0 w 2"/>
              <a:gd name="T35" fmla="*/ 3175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3175 h 2"/>
              <a:gd name="T50" fmla="*/ 3175 w 2"/>
              <a:gd name="T51" fmla="*/ 3175 h 2"/>
              <a:gd name="T52" fmla="*/ 3175 w 2"/>
              <a:gd name="T53" fmla="*/ 0 h 2"/>
              <a:gd name="T54" fmla="*/ 3175 w 2"/>
              <a:gd name="T55" fmla="*/ 0 h 2"/>
              <a:gd name="T56" fmla="*/ 0 w 2"/>
              <a:gd name="T57" fmla="*/ 0 h 2"/>
              <a:gd name="T58" fmla="*/ 0 w 2"/>
              <a:gd name="T59" fmla="*/ 0 h 2"/>
              <a:gd name="T60" fmla="*/ 0 w 2"/>
              <a:gd name="T61" fmla="*/ 3175 h 2"/>
              <a:gd name="T62" fmla="*/ 0 w 2"/>
              <a:gd name="T63" fmla="*/ 3175 h 2"/>
              <a:gd name="T64" fmla="*/ 3175 w 2"/>
              <a:gd name="T65" fmla="*/ 3175 h 2"/>
              <a:gd name="T66" fmla="*/ 3175 w 2"/>
              <a:gd name="T67" fmla="*/ 3175 h 2"/>
              <a:gd name="T68" fmla="*/ 0 w 2"/>
              <a:gd name="T69" fmla="*/ 3175 h 2"/>
              <a:gd name="T70" fmla="*/ 0 w 2"/>
              <a:gd name="T71" fmla="*/ 3175 h 2"/>
              <a:gd name="T72" fmla="*/ 0 w 2"/>
              <a:gd name="T73" fmla="*/ 3175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5" name="Rectangle 1335"/>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6" name="Rectangle 1336"/>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7" name="Rectangle 1337"/>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8" name="Rectangle 1340"/>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9" name="Rectangle 1341"/>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0" name="Rectangle 1342"/>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1" name="Rectangle 1343"/>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2" name="Rectangle 1344"/>
          <p:cNvSpPr>
            <a:spLocks noChangeArrowheads="1"/>
          </p:cNvSpPr>
          <p:nvPr/>
        </p:nvSpPr>
        <p:spPr bwMode="auto">
          <a:xfrm>
            <a:off x="465138" y="485775"/>
            <a:ext cx="1587"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324" name="Title 323"/>
          <p:cNvSpPr>
            <a:spLocks noGrp="1"/>
          </p:cNvSpPr>
          <p:nvPr>
            <p:ph type="title"/>
          </p:nvPr>
        </p:nvSpPr>
        <p:spPr>
          <a:xfrm>
            <a:off x="343401" y="301625"/>
            <a:ext cx="8439652" cy="1031875"/>
          </a:xfrm>
        </p:spPr>
        <p:txBody>
          <a:bodyPr/>
          <a:lstStyle>
            <a:lvl1pPr>
              <a:defRPr b="0" i="0" cap="none" baseline="0">
                <a:solidFill>
                  <a:schemeClr val="tx1"/>
                </a:solidFill>
                <a:latin typeface="+mn-lt"/>
                <a:cs typeface="Andes ExtraLight"/>
              </a:defRPr>
            </a:lvl1pPr>
          </a:lstStyle>
          <a:p>
            <a:r>
              <a:rPr lang="en-US" smtClean="0"/>
              <a:t>Click to edit Master title style</a:t>
            </a:r>
            <a:endParaRPr lang="en-US" dirty="0"/>
          </a:p>
        </p:txBody>
      </p:sp>
      <p:sp>
        <p:nvSpPr>
          <p:cNvPr id="331" name="Content Placeholder 330"/>
          <p:cNvSpPr>
            <a:spLocks noGrp="1"/>
          </p:cNvSpPr>
          <p:nvPr>
            <p:ph sz="quarter" idx="10"/>
          </p:nvPr>
        </p:nvSpPr>
        <p:spPr>
          <a:xfrm>
            <a:off x="343401" y="1460500"/>
            <a:ext cx="8440305" cy="4600863"/>
          </a:xfrm>
        </p:spPr>
        <p:txBody>
          <a:bodyPr>
            <a:normAutofit/>
          </a:bodyPr>
          <a:lstStyle>
            <a:lvl1pPr>
              <a:lnSpc>
                <a:spcPct val="130000"/>
              </a:lnSpc>
              <a:spcBef>
                <a:spcPts val="1200"/>
              </a:spcBef>
              <a:defRPr>
                <a:solidFill>
                  <a:srgbClr val="7F7F7F"/>
                </a:solidFill>
              </a:defRPr>
            </a:lvl1pPr>
            <a:lvl2pPr>
              <a:lnSpc>
                <a:spcPct val="130000"/>
              </a:lnSpc>
              <a:spcBef>
                <a:spcPts val="1200"/>
              </a:spcBef>
              <a:buClr>
                <a:schemeClr val="tx2">
                  <a:lumMod val="50000"/>
                  <a:lumOff val="50000"/>
                </a:schemeClr>
              </a:buClr>
              <a:defRPr>
                <a:solidFill>
                  <a:srgbClr val="7F7F7F"/>
                </a:solidFill>
              </a:defRPr>
            </a:lvl2pPr>
            <a:lvl3pPr marL="557784">
              <a:lnSpc>
                <a:spcPct val="130000"/>
              </a:lnSpc>
              <a:spcBef>
                <a:spcPts val="0"/>
              </a:spcBef>
              <a:buClr>
                <a:schemeClr val="tx2">
                  <a:lumMod val="50000"/>
                  <a:lumOff val="50000"/>
                </a:schemeClr>
              </a:buClr>
              <a:defRPr>
                <a:solidFill>
                  <a:srgbClr val="7F7F7F"/>
                </a:solidFill>
              </a:defRPr>
            </a:lvl3pPr>
            <a:lvl4pPr>
              <a:lnSpc>
                <a:spcPct val="130000"/>
              </a:lnSpc>
              <a:spcBef>
                <a:spcPts val="0"/>
              </a:spcBef>
              <a:buClr>
                <a:schemeClr val="tx2">
                  <a:lumMod val="50000"/>
                  <a:lumOff val="50000"/>
                </a:schemeClr>
              </a:buClr>
              <a:defRPr>
                <a:solidFill>
                  <a:srgbClr val="7F7F7F"/>
                </a:solidFill>
              </a:defRPr>
            </a:lvl4pPr>
            <a:lvl5pPr>
              <a:lnSpc>
                <a:spcPct val="130000"/>
              </a:lnSpc>
              <a:spcBef>
                <a:spcPts val="0"/>
              </a:spcBef>
              <a:buClr>
                <a:schemeClr val="tx2">
                  <a:lumMod val="50000"/>
                  <a:lumOff val="50000"/>
                </a:schemeClr>
              </a:buClr>
              <a:defRPr>
                <a:solidFill>
                  <a:srgbClr val="7F7F7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3" name="Footer Placeholder 6"/>
          <p:cNvSpPr>
            <a:spLocks noGrp="1"/>
          </p:cNvSpPr>
          <p:nvPr>
            <p:ph type="ftr" sz="quarter" idx="11"/>
          </p:nvPr>
        </p:nvSpPr>
        <p:spPr/>
        <p:txBody>
          <a:bodyPr/>
          <a:lstStyle>
            <a:lvl1pPr>
              <a:defRPr/>
            </a:lvl1pPr>
          </a:lstStyle>
          <a:p>
            <a:pPr>
              <a:defRPr/>
            </a:pPr>
            <a:r>
              <a:rPr lang="en-US" smtClean="0"/>
              <a:t>Footer Info</a:t>
            </a:r>
            <a:endParaRPr lang="en-US" dirty="0"/>
          </a:p>
        </p:txBody>
      </p:sp>
      <p:sp>
        <p:nvSpPr>
          <p:cNvPr id="64" name="Slide Number Placeholder 7"/>
          <p:cNvSpPr>
            <a:spLocks noGrp="1"/>
          </p:cNvSpPr>
          <p:nvPr>
            <p:ph type="sldNum" sz="quarter" idx="12"/>
          </p:nvPr>
        </p:nvSpPr>
        <p:spPr/>
        <p:txBody>
          <a:bodyPr/>
          <a:lstStyle>
            <a:lvl1pPr>
              <a:defRPr smtClean="0"/>
            </a:lvl1pPr>
          </a:lstStyle>
          <a:p>
            <a:pPr>
              <a:defRPr/>
            </a:pPr>
            <a:fld id="{5D4B6701-EA9F-4AD6-8482-CAFC8EEB6ECF}" type="slidenum">
              <a:rPr lang="en-US"/>
              <a:pPr>
                <a:defRPr/>
              </a:pPr>
              <a:t>‹#›</a:t>
            </a:fld>
            <a:endParaRPr lang="en-US"/>
          </a:p>
        </p:txBody>
      </p:sp>
    </p:spTree>
    <p:extLst>
      <p:ext uri="{BB962C8B-B14F-4D97-AF65-F5344CB8AC3E}">
        <p14:creationId xmlns:p14="http://schemas.microsoft.com/office/powerpoint/2010/main" val="1743002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Full Page with Sub-Title">
    <p:spTree>
      <p:nvGrpSpPr>
        <p:cNvPr id="1" name=""/>
        <p:cNvGrpSpPr/>
        <p:nvPr/>
      </p:nvGrpSpPr>
      <p:grpSpPr>
        <a:xfrm>
          <a:off x="0" y="0"/>
          <a:ext cx="0" cy="0"/>
          <a:chOff x="0" y="0"/>
          <a:chExt cx="0" cy="0"/>
        </a:xfrm>
      </p:grpSpPr>
      <p:sp>
        <p:nvSpPr>
          <p:cNvPr id="5" name="Freeform 1682"/>
          <p:cNvSpPr>
            <a:spLocks/>
          </p:cNvSpPr>
          <p:nvPr/>
        </p:nvSpPr>
        <p:spPr bwMode="auto">
          <a:xfrm flipH="1">
            <a:off x="6380163" y="615950"/>
            <a:ext cx="1014412" cy="1895475"/>
          </a:xfrm>
          <a:custGeom>
            <a:avLst/>
            <a:gdLst>
              <a:gd name="T0" fmla="*/ 0 w 638"/>
              <a:gd name="T1" fmla="*/ 0 h 1194"/>
              <a:gd name="T2" fmla="*/ 60420 w 638"/>
              <a:gd name="T3" fmla="*/ 174625 h 1194"/>
              <a:gd name="T4" fmla="*/ 124019 w 638"/>
              <a:gd name="T5" fmla="*/ 342900 h 1194"/>
              <a:gd name="T6" fmla="*/ 168539 w 638"/>
              <a:gd name="T7" fmla="*/ 482600 h 1194"/>
              <a:gd name="T8" fmla="*/ 216238 w 638"/>
              <a:gd name="T9" fmla="*/ 631825 h 1194"/>
              <a:gd name="T10" fmla="*/ 260758 w 638"/>
              <a:gd name="T11" fmla="*/ 803275 h 1194"/>
              <a:gd name="T12" fmla="*/ 327537 w 638"/>
              <a:gd name="T13" fmla="*/ 1066800 h 1194"/>
              <a:gd name="T14" fmla="*/ 375237 w 638"/>
              <a:gd name="T15" fmla="*/ 1250950 h 1194"/>
              <a:gd name="T16" fmla="*/ 432477 w 638"/>
              <a:gd name="T17" fmla="*/ 1571625 h 1194"/>
              <a:gd name="T18" fmla="*/ 454736 w 638"/>
              <a:gd name="T19" fmla="*/ 1724025 h 1194"/>
              <a:gd name="T20" fmla="*/ 480176 w 638"/>
              <a:gd name="T21" fmla="*/ 1895475 h 1194"/>
              <a:gd name="T22" fmla="*/ 1014412 w 638"/>
              <a:gd name="T23" fmla="*/ 1895475 h 1194"/>
              <a:gd name="T24" fmla="*/ 992152 w 638"/>
              <a:gd name="T25" fmla="*/ 1812925 h 1194"/>
              <a:gd name="T26" fmla="*/ 950813 w 638"/>
              <a:gd name="T27" fmla="*/ 1682750 h 1194"/>
              <a:gd name="T28" fmla="*/ 909473 w 638"/>
              <a:gd name="T29" fmla="*/ 1555750 h 1194"/>
              <a:gd name="T30" fmla="*/ 871313 w 638"/>
              <a:gd name="T31" fmla="*/ 1447800 h 1194"/>
              <a:gd name="T32" fmla="*/ 785454 w 638"/>
              <a:gd name="T33" fmla="*/ 1244600 h 1194"/>
              <a:gd name="T34" fmla="*/ 725034 w 638"/>
              <a:gd name="T35" fmla="*/ 1108075 h 1194"/>
              <a:gd name="T36" fmla="*/ 674155 w 638"/>
              <a:gd name="T37" fmla="*/ 993775 h 1194"/>
              <a:gd name="T38" fmla="*/ 601015 w 638"/>
              <a:gd name="T39" fmla="*/ 844550 h 1194"/>
              <a:gd name="T40" fmla="*/ 540596 w 638"/>
              <a:gd name="T41" fmla="*/ 746125 h 1194"/>
              <a:gd name="T42" fmla="*/ 486536 w 638"/>
              <a:gd name="T43" fmla="*/ 657225 h 1194"/>
              <a:gd name="T44" fmla="*/ 426117 w 638"/>
              <a:gd name="T45" fmla="*/ 542925 h 1194"/>
              <a:gd name="T46" fmla="*/ 362517 w 638"/>
              <a:gd name="T47" fmla="*/ 454025 h 1194"/>
              <a:gd name="T48" fmla="*/ 276658 w 638"/>
              <a:gd name="T49" fmla="*/ 333375 h 1194"/>
              <a:gd name="T50" fmla="*/ 193978 w 638"/>
              <a:gd name="T51" fmla="*/ 222250 h 1194"/>
              <a:gd name="T52" fmla="*/ 92219 w 638"/>
              <a:gd name="T53" fmla="*/ 82550 h 1194"/>
              <a:gd name="T54" fmla="*/ 47700 w 638"/>
              <a:gd name="T55" fmla="*/ 31750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7" name="Freeform 1683"/>
          <p:cNvSpPr>
            <a:spLocks/>
          </p:cNvSpPr>
          <p:nvPr/>
        </p:nvSpPr>
        <p:spPr bwMode="auto">
          <a:xfrm flipH="1">
            <a:off x="7410450" y="3175"/>
            <a:ext cx="712788" cy="584200"/>
          </a:xfrm>
          <a:custGeom>
            <a:avLst/>
            <a:gdLst>
              <a:gd name="T0" fmla="*/ 712788 w 448"/>
              <a:gd name="T1" fmla="*/ 584200 h 372"/>
              <a:gd name="T2" fmla="*/ 617325 w 448"/>
              <a:gd name="T3" fmla="*/ 474270 h 372"/>
              <a:gd name="T4" fmla="*/ 445493 w 448"/>
              <a:gd name="T5" fmla="*/ 326649 h 372"/>
              <a:gd name="T6" fmla="*/ 334119 w 448"/>
              <a:gd name="T7" fmla="*/ 223001 h 372"/>
              <a:gd name="T8" fmla="*/ 222746 w 448"/>
              <a:gd name="T9" fmla="*/ 147620 h 372"/>
              <a:gd name="T10" fmla="*/ 101827 w 448"/>
              <a:gd name="T11" fmla="*/ 69099 h 372"/>
              <a:gd name="T12" fmla="*/ 0 w 448"/>
              <a:gd name="T13" fmla="*/ 0 h 372"/>
              <a:gd name="T14" fmla="*/ 445493 w 448"/>
              <a:gd name="T15" fmla="*/ 0 h 372"/>
              <a:gd name="T16" fmla="*/ 477313 w 448"/>
              <a:gd name="T17" fmla="*/ 56535 h 372"/>
              <a:gd name="T18" fmla="*/ 515498 w 448"/>
              <a:gd name="T19" fmla="*/ 128775 h 372"/>
              <a:gd name="T20" fmla="*/ 550501 w 448"/>
              <a:gd name="T21" fmla="*/ 210438 h 372"/>
              <a:gd name="T22" fmla="*/ 601415 w 448"/>
              <a:gd name="T23" fmla="*/ 323509 h 372"/>
              <a:gd name="T24" fmla="*/ 649146 w 448"/>
              <a:gd name="T25" fmla="*/ 414594 h 372"/>
              <a:gd name="T26" fmla="*/ 690513 w 448"/>
              <a:gd name="T27" fmla="*/ 524524 h 372"/>
              <a:gd name="T28" fmla="*/ 712788 w 448"/>
              <a:gd name="T29" fmla="*/ 584200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324" name="Title 323"/>
          <p:cNvSpPr>
            <a:spLocks noGrp="1"/>
          </p:cNvSpPr>
          <p:nvPr>
            <p:ph type="title"/>
          </p:nvPr>
        </p:nvSpPr>
        <p:spPr>
          <a:xfrm>
            <a:off x="356934" y="301625"/>
            <a:ext cx="8439487" cy="667338"/>
          </a:xfrm>
        </p:spPr>
        <p:txBody>
          <a:bodyPr/>
          <a:lstStyle>
            <a:lvl1pPr>
              <a:defRPr b="0" i="0" cap="none" baseline="0">
                <a:solidFill>
                  <a:srgbClr val="021F43"/>
                </a:solidFill>
                <a:latin typeface="+mn-lt"/>
                <a:cs typeface="Andes ExtraLight"/>
              </a:defRPr>
            </a:lvl1pPr>
          </a:lstStyle>
          <a:p>
            <a:r>
              <a:rPr lang="en-US" smtClean="0"/>
              <a:t>Click to edit Master title style</a:t>
            </a:r>
            <a:endParaRPr lang="en-US" dirty="0"/>
          </a:p>
        </p:txBody>
      </p:sp>
      <p:sp>
        <p:nvSpPr>
          <p:cNvPr id="331" name="Content Placeholder 330"/>
          <p:cNvSpPr>
            <a:spLocks noGrp="1"/>
          </p:cNvSpPr>
          <p:nvPr>
            <p:ph sz="quarter" idx="10"/>
          </p:nvPr>
        </p:nvSpPr>
        <p:spPr>
          <a:xfrm>
            <a:off x="356934" y="1599260"/>
            <a:ext cx="8440305" cy="4462104"/>
          </a:xfrm>
        </p:spPr>
        <p:txBody>
          <a:bodyPr/>
          <a:lstStyle>
            <a:lvl1pPr>
              <a:defRPr>
                <a:solidFill>
                  <a:srgbClr val="7F7F7F"/>
                </a:solidFill>
              </a:defRPr>
            </a:lvl1pPr>
            <a:lvl2pPr>
              <a:buClr>
                <a:schemeClr val="tx2">
                  <a:lumMod val="50000"/>
                  <a:lumOff val="50000"/>
                </a:schemeClr>
              </a:buClr>
              <a:defRPr>
                <a:solidFill>
                  <a:srgbClr val="7F7F7F"/>
                </a:solidFill>
              </a:defRPr>
            </a:lvl2pPr>
            <a:lvl3pPr marL="557784">
              <a:buClr>
                <a:schemeClr val="tx2">
                  <a:lumMod val="50000"/>
                  <a:lumOff val="50000"/>
                </a:schemeClr>
              </a:buClr>
              <a:defRPr>
                <a:solidFill>
                  <a:srgbClr val="7F7F7F"/>
                </a:solidFill>
              </a:defRPr>
            </a:lvl3pPr>
            <a:lvl4pPr>
              <a:buClr>
                <a:schemeClr val="tx2">
                  <a:lumMod val="50000"/>
                  <a:lumOff val="50000"/>
                </a:schemeClr>
              </a:buClr>
              <a:defRPr>
                <a:solidFill>
                  <a:srgbClr val="7F7F7F"/>
                </a:solidFill>
              </a:defRPr>
            </a:lvl4pPr>
            <a:lvl5pPr>
              <a:buClr>
                <a:schemeClr val="tx2">
                  <a:lumMod val="50000"/>
                  <a:lumOff val="50000"/>
                </a:schemeClr>
              </a:buClr>
              <a:defRPr>
                <a:solidFill>
                  <a:srgbClr val="7F7F7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ext Placeholder 5"/>
          <p:cNvSpPr>
            <a:spLocks noGrp="1"/>
          </p:cNvSpPr>
          <p:nvPr>
            <p:ph type="body" sz="quarter" idx="14"/>
          </p:nvPr>
        </p:nvSpPr>
        <p:spPr>
          <a:xfrm>
            <a:off x="356934" y="1025408"/>
            <a:ext cx="8435473" cy="517408"/>
          </a:xfrm>
        </p:spPr>
        <p:txBody>
          <a:bodyPr>
            <a:normAutofit/>
          </a:bodyPr>
          <a:lstStyle>
            <a:lvl1pPr algn="l">
              <a:lnSpc>
                <a:spcPct val="100000"/>
              </a:lnSpc>
              <a:spcBef>
                <a:spcPts val="0"/>
              </a:spcBef>
              <a:defRPr sz="1600" b="0" cap="none" baseline="0">
                <a:solidFill>
                  <a:schemeClr val="tx1"/>
                </a:solidFill>
              </a:defRPr>
            </a:lvl1pPr>
            <a:lvl2pPr>
              <a:defRPr sz="1600" cap="all">
                <a:solidFill>
                  <a:schemeClr val="tx2">
                    <a:lumMod val="50000"/>
                    <a:lumOff val="50000"/>
                  </a:schemeClr>
                </a:solidFill>
              </a:defRPr>
            </a:lvl2pPr>
            <a:lvl3pPr>
              <a:defRPr sz="1600" cap="all">
                <a:solidFill>
                  <a:schemeClr val="tx2">
                    <a:lumMod val="50000"/>
                    <a:lumOff val="50000"/>
                  </a:schemeClr>
                </a:solidFill>
              </a:defRPr>
            </a:lvl3pPr>
            <a:lvl4pPr>
              <a:defRPr sz="1600" cap="all">
                <a:solidFill>
                  <a:schemeClr val="tx2">
                    <a:lumMod val="50000"/>
                    <a:lumOff val="50000"/>
                  </a:schemeClr>
                </a:solidFill>
              </a:defRPr>
            </a:lvl4pPr>
            <a:lvl5pPr>
              <a:defRPr sz="1600" cap="all">
                <a:solidFill>
                  <a:schemeClr val="tx2">
                    <a:lumMod val="50000"/>
                    <a:lumOff val="50000"/>
                  </a:schemeClr>
                </a:solidFill>
              </a:defRPr>
            </a:lvl5pPr>
          </a:lstStyle>
          <a:p>
            <a:pPr lvl="0"/>
            <a:r>
              <a:rPr lang="en-US" smtClean="0"/>
              <a:t>Click to edit Master text styles</a:t>
            </a:r>
          </a:p>
        </p:txBody>
      </p:sp>
      <p:sp>
        <p:nvSpPr>
          <p:cNvPr id="8" name="Footer Placeholder 8"/>
          <p:cNvSpPr>
            <a:spLocks noGrp="1"/>
          </p:cNvSpPr>
          <p:nvPr>
            <p:ph type="ftr" sz="quarter" idx="15"/>
          </p:nvPr>
        </p:nvSpPr>
        <p:spPr/>
        <p:txBody>
          <a:bodyPr/>
          <a:lstStyle>
            <a:lvl1pPr>
              <a:defRPr/>
            </a:lvl1pPr>
          </a:lstStyle>
          <a:p>
            <a:pPr>
              <a:defRPr/>
            </a:pPr>
            <a:r>
              <a:rPr lang="en-US" smtClean="0"/>
              <a:t>Footer Info</a:t>
            </a:r>
            <a:endParaRPr lang="en-US" dirty="0"/>
          </a:p>
        </p:txBody>
      </p:sp>
      <p:sp>
        <p:nvSpPr>
          <p:cNvPr id="9" name="Slide Number Placeholder 9"/>
          <p:cNvSpPr>
            <a:spLocks noGrp="1"/>
          </p:cNvSpPr>
          <p:nvPr>
            <p:ph type="sldNum" sz="quarter" idx="16"/>
          </p:nvPr>
        </p:nvSpPr>
        <p:spPr/>
        <p:txBody>
          <a:bodyPr/>
          <a:lstStyle>
            <a:lvl1pPr>
              <a:defRPr smtClean="0"/>
            </a:lvl1pPr>
          </a:lstStyle>
          <a:p>
            <a:pPr>
              <a:defRPr/>
            </a:pPr>
            <a:fld id="{AB2BA4D8-BB73-4368-9BC7-1AB85E12CDC2}" type="slidenum">
              <a:rPr lang="en-US"/>
              <a:pPr>
                <a:defRPr/>
              </a:pPr>
              <a:t>‹#›</a:t>
            </a:fld>
            <a:endParaRPr lang="en-US"/>
          </a:p>
        </p:txBody>
      </p:sp>
    </p:spTree>
    <p:extLst>
      <p:ext uri="{BB962C8B-B14F-4D97-AF65-F5344CB8AC3E}">
        <p14:creationId xmlns:p14="http://schemas.microsoft.com/office/powerpoint/2010/main" val="1706218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eft Titl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56934" y="997858"/>
            <a:ext cx="3010890" cy="4924960"/>
          </a:xfrm>
        </p:spPr>
        <p:txBody>
          <a:bodyPr anchor="ctr"/>
          <a:lstStyle>
            <a:lvl1pPr algn="l">
              <a:defRPr sz="2400" b="0" i="0" cap="all" baseline="0">
                <a:solidFill>
                  <a:srgbClr val="021F43"/>
                </a:solidFill>
                <a:latin typeface="+mn-lt"/>
                <a:cs typeface="Andes ExtraLight"/>
              </a:defRPr>
            </a:lvl1pPr>
            <a:lvl2pPr algn="l">
              <a:defRPr sz="2400" b="0" i="0" cap="all">
                <a:solidFill>
                  <a:schemeClr val="tx2">
                    <a:lumMod val="50000"/>
                    <a:lumOff val="50000"/>
                  </a:schemeClr>
                </a:solidFill>
                <a:latin typeface="+mn-lt"/>
                <a:cs typeface="Andes ExtraLight"/>
              </a:defRPr>
            </a:lvl2pPr>
            <a:lvl3pPr algn="l">
              <a:defRPr sz="2400" b="0" i="0" cap="all">
                <a:solidFill>
                  <a:schemeClr val="tx2">
                    <a:lumMod val="50000"/>
                    <a:lumOff val="50000"/>
                  </a:schemeClr>
                </a:solidFill>
                <a:latin typeface="+mn-lt"/>
                <a:cs typeface="Andes ExtraLight"/>
              </a:defRPr>
            </a:lvl3pPr>
            <a:lvl4pPr algn="l">
              <a:defRPr sz="2400" b="0" i="0" cap="all">
                <a:solidFill>
                  <a:schemeClr val="tx2">
                    <a:lumMod val="50000"/>
                    <a:lumOff val="50000"/>
                  </a:schemeClr>
                </a:solidFill>
                <a:latin typeface="+mn-lt"/>
                <a:cs typeface="Andes ExtraLight"/>
              </a:defRPr>
            </a:lvl4pPr>
            <a:lvl5pPr algn="l">
              <a:defRPr sz="2400" b="0" i="0" cap="all">
                <a:solidFill>
                  <a:schemeClr val="tx2">
                    <a:lumMod val="50000"/>
                    <a:lumOff val="50000"/>
                  </a:schemeClr>
                </a:solidFill>
                <a:latin typeface="+mn-lt"/>
                <a:cs typeface="Andes ExtraLight"/>
              </a:defRPr>
            </a:lvl5pPr>
            <a:lvl6pPr>
              <a:defRPr sz="1800"/>
            </a:lvl6pPr>
            <a:lvl7pPr>
              <a:defRPr sz="1800"/>
            </a:lvl7pPr>
            <a:lvl8pPr>
              <a:defRPr sz="1800"/>
            </a:lvl8pPr>
            <a:lvl9pPr>
              <a:defRPr sz="1800"/>
            </a:lvl9pPr>
          </a:lstStyle>
          <a:p>
            <a:pPr lvl="0"/>
            <a:r>
              <a:rPr lang="en-US" smtClean="0"/>
              <a:t>Click to edit Master text styles</a:t>
            </a:r>
          </a:p>
        </p:txBody>
      </p:sp>
      <p:sp>
        <p:nvSpPr>
          <p:cNvPr id="4" name="Content Placeholder 3"/>
          <p:cNvSpPr>
            <a:spLocks noGrp="1"/>
          </p:cNvSpPr>
          <p:nvPr>
            <p:ph sz="half" idx="2"/>
          </p:nvPr>
        </p:nvSpPr>
        <p:spPr>
          <a:xfrm>
            <a:off x="3683000" y="983838"/>
            <a:ext cx="5207000" cy="4904344"/>
          </a:xfrm>
        </p:spPr>
        <p:txBody>
          <a:bodyPr anchor="ctr"/>
          <a:lstStyle>
            <a:lvl1pPr>
              <a:defRPr sz="1600">
                <a:solidFill>
                  <a:schemeClr val="tx2">
                    <a:lumMod val="50000"/>
                    <a:lumOff val="50000"/>
                  </a:schemeClr>
                </a:solidFill>
              </a:defRPr>
            </a:lvl1pPr>
            <a:lvl2pPr>
              <a:buClr>
                <a:schemeClr val="tx2">
                  <a:lumMod val="50000"/>
                  <a:lumOff val="50000"/>
                </a:schemeClr>
              </a:buClr>
              <a:defRPr sz="1600">
                <a:solidFill>
                  <a:schemeClr val="tx2">
                    <a:lumMod val="50000"/>
                    <a:lumOff val="50000"/>
                  </a:schemeClr>
                </a:solidFill>
              </a:defRPr>
            </a:lvl2pPr>
            <a:lvl3pPr marL="557784">
              <a:buClr>
                <a:schemeClr val="tx2">
                  <a:lumMod val="50000"/>
                  <a:lumOff val="50000"/>
                </a:schemeClr>
              </a:buClr>
              <a:defRPr sz="1600">
                <a:solidFill>
                  <a:schemeClr val="tx2">
                    <a:lumMod val="50000"/>
                    <a:lumOff val="50000"/>
                  </a:schemeClr>
                </a:solidFill>
              </a:defRPr>
            </a:lvl3pPr>
            <a:lvl4pPr>
              <a:buClr>
                <a:schemeClr val="tx2">
                  <a:lumMod val="50000"/>
                  <a:lumOff val="50000"/>
                </a:schemeClr>
              </a:buClr>
              <a:defRPr sz="1600">
                <a:solidFill>
                  <a:schemeClr val="tx2">
                    <a:lumMod val="50000"/>
                    <a:lumOff val="50000"/>
                  </a:schemeClr>
                </a:solidFill>
              </a:defRPr>
            </a:lvl4pPr>
            <a:lvl5pPr>
              <a:buClr>
                <a:schemeClr val="tx2">
                  <a:lumMod val="50000"/>
                  <a:lumOff val="50000"/>
                </a:schemeClr>
              </a:buClr>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6"/>
          <p:cNvSpPr>
            <a:spLocks noGrp="1" noChangeArrowheads="1"/>
          </p:cNvSpPr>
          <p:nvPr>
            <p:ph type="sldNum" sz="quarter" idx="10"/>
          </p:nvPr>
        </p:nvSpPr>
        <p:spPr>
          <a:ln/>
        </p:spPr>
        <p:txBody>
          <a:bodyPr/>
          <a:lstStyle>
            <a:lvl1pPr>
              <a:defRPr/>
            </a:lvl1pPr>
          </a:lstStyle>
          <a:p>
            <a:pPr>
              <a:defRPr/>
            </a:pPr>
            <a:fld id="{98B67161-0B06-4E6A-AA21-B062FF63F13B}" type="slidenum">
              <a:rPr lang="en-US"/>
              <a:pPr>
                <a:defRPr/>
              </a:pPr>
              <a:t>‹#›</a:t>
            </a:fld>
            <a:endParaRPr lang="en-US"/>
          </a:p>
        </p:txBody>
      </p:sp>
      <p:sp>
        <p:nvSpPr>
          <p:cNvPr id="6" name="Footer Placeholder 2"/>
          <p:cNvSpPr>
            <a:spLocks noGrp="1"/>
          </p:cNvSpPr>
          <p:nvPr>
            <p:ph type="ftr" sz="quarter" idx="11"/>
          </p:nvPr>
        </p:nvSpPr>
        <p:spPr/>
        <p:txBody>
          <a:bodyPr/>
          <a:lstStyle>
            <a:lvl1pPr>
              <a:defRPr/>
            </a:lvl1pPr>
          </a:lstStyle>
          <a:p>
            <a:pPr>
              <a:defRPr/>
            </a:pPr>
            <a:r>
              <a:rPr lang="en-US" smtClean="0"/>
              <a:t>Footer Info</a:t>
            </a:r>
            <a:endParaRPr lang="en-US" dirty="0"/>
          </a:p>
        </p:txBody>
      </p:sp>
    </p:spTree>
    <p:extLst>
      <p:ext uri="{BB962C8B-B14F-4D97-AF65-F5344CB8AC3E}">
        <p14:creationId xmlns:p14="http://schemas.microsoft.com/office/powerpoint/2010/main" val="519798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10.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slideLayout" Target="../slideLayouts/slideLayout23.xml"/><Relationship Id="rId1" Type="http://schemas.openxmlformats.org/officeDocument/2006/relationships/slideLayout" Target="../slideLayouts/slideLayout22.xml"/><Relationship Id="rId5" Type="http://schemas.openxmlformats.org/officeDocument/2006/relationships/theme" Target="../theme/theme10.xml"/><Relationship Id="rId4" Type="http://schemas.openxmlformats.org/officeDocument/2006/relationships/slideLayout" Target="../slideLayouts/slideLayout25.xml"/></Relationships>
</file>

<file path=ppt/slideMasters/_rels/slideMaster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11.xml"/><Relationship Id="rId1" Type="http://schemas.openxmlformats.org/officeDocument/2006/relationships/slideLayout" Target="../slideLayouts/slideLayout26.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8.xml"/><Relationship Id="rId1" Type="http://schemas.openxmlformats.org/officeDocument/2006/relationships/slideLayout" Target="../slideLayouts/slideLayout7.xml"/><Relationship Id="rId4" Type="http://schemas.openxmlformats.org/officeDocument/2006/relationships/image" Target="../media/image4.png"/></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image" Target="../media/image4.png"/></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2.xml"/><Relationship Id="rId1" Type="http://schemas.openxmlformats.org/officeDocument/2006/relationships/slideLayout" Target="../slideLayouts/slideLayout11.xml"/><Relationship Id="rId4" Type="http://schemas.openxmlformats.org/officeDocument/2006/relationships/image" Target="../media/image4.png"/></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7.xml"/><Relationship Id="rId1" Type="http://schemas.openxmlformats.org/officeDocument/2006/relationships/slideLayout" Target="../slideLayouts/slideLayout15.xml"/></Relationships>
</file>

<file path=ppt/slideMasters/_rels/slideMaster8.xml.rels><?xml version="1.0" encoding="UTF-8" standalone="yes"?>
<Relationships xmlns="http://schemas.openxmlformats.org/package/2006/relationships"><Relationship Id="rId3" Type="http://schemas.openxmlformats.org/officeDocument/2006/relationships/theme" Target="../theme/theme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4" Type="http://schemas.openxmlformats.org/officeDocument/2006/relationships/image" Target="../media/image4.png"/></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20.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image" Target="../media/image4.png"/><Relationship Id="rId5" Type="http://schemas.openxmlformats.org/officeDocument/2006/relationships/theme" Target="../theme/theme9.xml"/><Relationship Id="rId4"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2" name="Rectangle 2"/>
          <p:cNvSpPr>
            <a:spLocks noGrp="1" noChangeArrowheads="1"/>
          </p:cNvSpPr>
          <p:nvPr>
            <p:ph type="title"/>
          </p:nvPr>
        </p:nvSpPr>
        <p:spPr bwMode="auto">
          <a:xfrm>
            <a:off x="685800" y="871538"/>
            <a:ext cx="7772400" cy="563562"/>
          </a:xfrm>
          <a:prstGeom prst="rect">
            <a:avLst/>
          </a:prstGeom>
          <a:noFill/>
          <a:ln w="9525">
            <a:noFill/>
            <a:miter lim="800000"/>
            <a:headEnd/>
            <a:tailEnd/>
          </a:ln>
        </p:spPr>
        <p:txBody>
          <a:bodyPr vert="horz" wrap="square" lIns="0" tIns="0" rIns="0" bIns="0" numCol="1" anchor="ctr" anchorCtr="0" compatLnSpc="1">
            <a:prstTxWarp prst="textNoShape">
              <a:avLst/>
            </a:prstTxWarp>
            <a:normAutofit/>
          </a:bodyPr>
          <a:lstStyle/>
          <a:p>
            <a:pPr lvl="0"/>
            <a:r>
              <a:rPr lang="en-US" smtClean="0"/>
              <a:t>Click to edit Master title style</a:t>
            </a:r>
            <a:endParaRPr lang="en-US"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Date Placeholder 4"/>
          <p:cNvSpPr>
            <a:spLocks noGrp="1"/>
          </p:cNvSpPr>
          <p:nvPr>
            <p:ph type="dt" sz="half" idx="2"/>
          </p:nvPr>
        </p:nvSpPr>
        <p:spPr>
          <a:xfrm>
            <a:off x="684213" y="6329363"/>
            <a:ext cx="2133600" cy="365125"/>
          </a:xfrm>
          <a:prstGeom prst="rect">
            <a:avLst/>
          </a:prstGeom>
        </p:spPr>
        <p:txBody>
          <a:bodyPr vert="horz" wrap="square" lIns="0" tIns="0" rIns="91440" bIns="0" numCol="1" anchor="ctr" anchorCtr="0" compatLnSpc="1">
            <a:prstTxWarp prst="textNoShape">
              <a:avLst/>
            </a:prstTxWarp>
            <a:normAutofit/>
          </a:bodyPr>
          <a:lstStyle>
            <a:lvl1pPr>
              <a:defRPr sz="1400" b="0" smtClean="0">
                <a:solidFill>
                  <a:srgbClr val="898C93"/>
                </a:solidFill>
                <a:latin typeface="Arial" pitchFamily="34" charset="0"/>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5371" r:id="rId1"/>
    <p:sldLayoutId id="2147485372" r:id="rId2"/>
    <p:sldLayoutId id="2147485373" r:id="rId3"/>
  </p:sldLayoutIdLst>
  <p:timing>
    <p:tnLst>
      <p:par>
        <p:cTn id="1" dur="indefinite" restart="never" nodeType="tmRoot"/>
      </p:par>
    </p:tnLst>
  </p:timing>
  <p:hf hdr="0" ftr="0" dt="0"/>
  <p:txStyles>
    <p:titleStyle>
      <a:lvl1pPr algn="l" rtl="0" eaLnBrk="1" fontAlgn="base" hangingPunct="1">
        <a:spcBef>
          <a:spcPct val="0"/>
        </a:spcBef>
        <a:spcAft>
          <a:spcPct val="0"/>
        </a:spcAft>
        <a:defRPr sz="2600" cap="all">
          <a:solidFill>
            <a:schemeClr val="tx1"/>
          </a:solidFill>
          <a:latin typeface="+mj-lt"/>
          <a:ea typeface="MS PGothic" pitchFamily="34" charset="-128"/>
          <a:cs typeface="+mj-cs"/>
        </a:defRPr>
      </a:lvl1pPr>
      <a:lvl2pPr algn="l" rtl="0" eaLnBrk="1" fontAlgn="base" hangingPunct="1">
        <a:spcBef>
          <a:spcPct val="0"/>
        </a:spcBef>
        <a:spcAft>
          <a:spcPct val="0"/>
        </a:spcAft>
        <a:defRPr sz="2600">
          <a:solidFill>
            <a:schemeClr val="tx1"/>
          </a:solidFill>
          <a:latin typeface="Arial Bold" charset="0"/>
          <a:ea typeface="MS PGothic" pitchFamily="34" charset="-128"/>
        </a:defRPr>
      </a:lvl2pPr>
      <a:lvl3pPr algn="l" rtl="0" eaLnBrk="1" fontAlgn="base" hangingPunct="1">
        <a:spcBef>
          <a:spcPct val="0"/>
        </a:spcBef>
        <a:spcAft>
          <a:spcPct val="0"/>
        </a:spcAft>
        <a:defRPr sz="2600">
          <a:solidFill>
            <a:schemeClr val="tx1"/>
          </a:solidFill>
          <a:latin typeface="Arial Bold" charset="0"/>
          <a:ea typeface="MS PGothic" pitchFamily="34" charset="-128"/>
        </a:defRPr>
      </a:lvl3pPr>
      <a:lvl4pPr algn="l" rtl="0" eaLnBrk="1" fontAlgn="base" hangingPunct="1">
        <a:spcBef>
          <a:spcPct val="0"/>
        </a:spcBef>
        <a:spcAft>
          <a:spcPct val="0"/>
        </a:spcAft>
        <a:defRPr sz="2600">
          <a:solidFill>
            <a:schemeClr val="tx1"/>
          </a:solidFill>
          <a:latin typeface="Arial Bold" charset="0"/>
          <a:ea typeface="MS PGothic" pitchFamily="34" charset="-128"/>
        </a:defRPr>
      </a:lvl4pPr>
      <a:lvl5pPr algn="l" rtl="0" eaLnBrk="1" fontAlgn="base" hangingPunct="1">
        <a:spcBef>
          <a:spcPct val="0"/>
        </a:spcBef>
        <a:spcAft>
          <a:spcPct val="0"/>
        </a:spcAft>
        <a:defRPr sz="2600">
          <a:solidFill>
            <a:schemeClr val="tx1"/>
          </a:solidFill>
          <a:latin typeface="Arial Bold" charset="0"/>
          <a:ea typeface="MS PGothic" pitchFamily="34" charset="-128"/>
        </a:defRPr>
      </a:lvl5pPr>
      <a:lvl6pPr marL="457200" algn="ctr" rtl="0" eaLnBrk="1" fontAlgn="base" hangingPunct="1">
        <a:spcBef>
          <a:spcPct val="0"/>
        </a:spcBef>
        <a:spcAft>
          <a:spcPct val="0"/>
        </a:spcAft>
        <a:defRPr sz="2600" b="1">
          <a:solidFill>
            <a:srgbClr val="014C6D"/>
          </a:solidFill>
          <a:latin typeface="Trebuchet MS" pitchFamily="34" charset="0"/>
        </a:defRPr>
      </a:lvl6pPr>
      <a:lvl7pPr marL="914400" algn="ctr" rtl="0" eaLnBrk="1" fontAlgn="base" hangingPunct="1">
        <a:spcBef>
          <a:spcPct val="0"/>
        </a:spcBef>
        <a:spcAft>
          <a:spcPct val="0"/>
        </a:spcAft>
        <a:defRPr sz="2600" b="1">
          <a:solidFill>
            <a:srgbClr val="014C6D"/>
          </a:solidFill>
          <a:latin typeface="Trebuchet MS" pitchFamily="34" charset="0"/>
        </a:defRPr>
      </a:lvl7pPr>
      <a:lvl8pPr marL="1371600" algn="ctr" rtl="0" eaLnBrk="1" fontAlgn="base" hangingPunct="1">
        <a:spcBef>
          <a:spcPct val="0"/>
        </a:spcBef>
        <a:spcAft>
          <a:spcPct val="0"/>
        </a:spcAft>
        <a:defRPr sz="2600" b="1">
          <a:solidFill>
            <a:srgbClr val="014C6D"/>
          </a:solidFill>
          <a:latin typeface="Trebuchet MS" pitchFamily="34" charset="0"/>
        </a:defRPr>
      </a:lvl8pPr>
      <a:lvl9pPr marL="1828800" algn="ctr" rtl="0" eaLnBrk="1" fontAlgn="base" hangingPunct="1">
        <a:spcBef>
          <a:spcPct val="0"/>
        </a:spcBef>
        <a:spcAft>
          <a:spcPct val="0"/>
        </a:spcAft>
        <a:defRPr sz="2600" b="1">
          <a:solidFill>
            <a:srgbClr val="014C6D"/>
          </a:solidFill>
          <a:latin typeface="Trebuchet MS" pitchFamily="34" charset="0"/>
        </a:defRPr>
      </a:lvl9pPr>
    </p:titleStyle>
    <p:bodyStyle>
      <a:lvl1pPr marL="342900" indent="-342900" algn="l" rtl="0" eaLnBrk="1" fontAlgn="base" hangingPunct="1">
        <a:lnSpc>
          <a:spcPct val="115000"/>
        </a:lnSpc>
        <a:spcBef>
          <a:spcPct val="20000"/>
        </a:spcBef>
        <a:spcAft>
          <a:spcPct val="0"/>
        </a:spcAft>
        <a:buClr>
          <a:srgbClr val="00783C"/>
        </a:buClr>
        <a:defRPr>
          <a:solidFill>
            <a:schemeClr val="tx1"/>
          </a:solidFill>
          <a:latin typeface="+mn-lt"/>
          <a:ea typeface="MS PGothic" pitchFamily="34" charset="-128"/>
          <a:cs typeface="+mn-cs"/>
        </a:defRPr>
      </a:lvl1pPr>
      <a:lvl2pPr marL="742950" indent="-285750" algn="l" rtl="0" eaLnBrk="1" fontAlgn="base" hangingPunct="1">
        <a:spcBef>
          <a:spcPct val="20000"/>
        </a:spcBef>
        <a:spcAft>
          <a:spcPct val="0"/>
        </a:spcAft>
        <a:buClr>
          <a:srgbClr val="00783C"/>
        </a:buClr>
        <a:buFont typeface="Wingdings" pitchFamily="2" charset="2"/>
        <a:defRPr>
          <a:solidFill>
            <a:schemeClr val="tx1"/>
          </a:solidFill>
          <a:latin typeface="+mn-lt"/>
          <a:ea typeface="MS PGothic" pitchFamily="34" charset="-128"/>
        </a:defRPr>
      </a:lvl2pPr>
      <a:lvl3pPr marL="4763" indent="909638" algn="l" rtl="0" eaLnBrk="1" fontAlgn="base" hangingPunct="1">
        <a:spcBef>
          <a:spcPct val="20000"/>
        </a:spcBef>
        <a:spcAft>
          <a:spcPct val="0"/>
        </a:spcAft>
        <a:buClr>
          <a:srgbClr val="00783C"/>
        </a:buClr>
        <a:defRPr>
          <a:solidFill>
            <a:schemeClr val="tx1"/>
          </a:solidFill>
          <a:latin typeface="+mn-lt"/>
          <a:ea typeface="MS PGothic" pitchFamily="34" charset="-128"/>
        </a:defRPr>
      </a:lvl3pPr>
      <a:lvl4pPr marL="1600200" indent="-228600" algn="l" rtl="0" eaLnBrk="1" fontAlgn="base" hangingPunct="1">
        <a:spcBef>
          <a:spcPct val="20000"/>
        </a:spcBef>
        <a:spcAft>
          <a:spcPct val="0"/>
        </a:spcAft>
        <a:buClr>
          <a:srgbClr val="00783C"/>
        </a:buClr>
        <a:defRPr>
          <a:solidFill>
            <a:schemeClr val="tx1"/>
          </a:solidFill>
          <a:latin typeface="+mn-lt"/>
          <a:ea typeface="MS PGothic" pitchFamily="34" charset="-128"/>
        </a:defRPr>
      </a:lvl4pPr>
      <a:lvl5pPr marL="2057400" indent="-228600" algn="l" rtl="0" eaLnBrk="1" fontAlgn="base" hangingPunct="1">
        <a:spcBef>
          <a:spcPct val="20000"/>
        </a:spcBef>
        <a:spcAft>
          <a:spcPct val="0"/>
        </a:spcAft>
        <a:buClr>
          <a:srgbClr val="00783C"/>
        </a:buClr>
        <a:defRPr>
          <a:solidFill>
            <a:schemeClr val="tx1"/>
          </a:solidFill>
          <a:latin typeface="+mn-lt"/>
          <a:ea typeface="MS PGothic" pitchFamily="34" charset="-128"/>
        </a:defRPr>
      </a:lvl5pPr>
      <a:lvl6pPr marL="2514600" indent="-228600" algn="l" rtl="0" eaLnBrk="1" fontAlgn="base" hangingPunct="1">
        <a:spcBef>
          <a:spcPct val="20000"/>
        </a:spcBef>
        <a:spcAft>
          <a:spcPct val="0"/>
        </a:spcAft>
        <a:buClr>
          <a:srgbClr val="00783C"/>
        </a:buClr>
        <a:buChar char="»"/>
        <a:defRPr sz="1600">
          <a:solidFill>
            <a:schemeClr val="tx1"/>
          </a:solidFill>
          <a:latin typeface="+mn-lt"/>
        </a:defRPr>
      </a:lvl6pPr>
      <a:lvl7pPr marL="2971800" indent="-228600" algn="l" rtl="0" eaLnBrk="1" fontAlgn="base" hangingPunct="1">
        <a:spcBef>
          <a:spcPct val="20000"/>
        </a:spcBef>
        <a:spcAft>
          <a:spcPct val="0"/>
        </a:spcAft>
        <a:buClr>
          <a:srgbClr val="00783C"/>
        </a:buClr>
        <a:buChar char="»"/>
        <a:defRPr sz="1600">
          <a:solidFill>
            <a:schemeClr val="tx1"/>
          </a:solidFill>
          <a:latin typeface="+mn-lt"/>
        </a:defRPr>
      </a:lvl7pPr>
      <a:lvl8pPr marL="3429000" indent="-228600" algn="l" rtl="0" eaLnBrk="1" fontAlgn="base" hangingPunct="1">
        <a:spcBef>
          <a:spcPct val="20000"/>
        </a:spcBef>
        <a:spcAft>
          <a:spcPct val="0"/>
        </a:spcAft>
        <a:buClr>
          <a:srgbClr val="00783C"/>
        </a:buClr>
        <a:buChar char="»"/>
        <a:defRPr sz="1600">
          <a:solidFill>
            <a:schemeClr val="tx1"/>
          </a:solidFill>
          <a:latin typeface="+mn-lt"/>
        </a:defRPr>
      </a:lvl8pPr>
      <a:lvl9pPr marL="3886200" indent="-228600" algn="l" rtl="0" eaLnBrk="1" fontAlgn="base" hangingPunct="1">
        <a:spcBef>
          <a:spcPct val="20000"/>
        </a:spcBef>
        <a:spcAft>
          <a:spcPct val="0"/>
        </a:spcAft>
        <a:buClr>
          <a:srgbClr val="00783C"/>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2" name="Rectangle 2"/>
          <p:cNvSpPr>
            <a:spLocks noGrp="1" noChangeArrowheads="1"/>
          </p:cNvSpPr>
          <p:nvPr>
            <p:ph type="title"/>
          </p:nvPr>
        </p:nvSpPr>
        <p:spPr bwMode="auto">
          <a:xfrm>
            <a:off x="685800" y="871538"/>
            <a:ext cx="7772400" cy="5635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43"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5379" r:id="rId1"/>
    <p:sldLayoutId id="2147485380" r:id="rId2"/>
    <p:sldLayoutId id="2147485381" r:id="rId3"/>
    <p:sldLayoutId id="2147485382" r:id="rId4"/>
  </p:sldLayoutIdLst>
  <p:timing>
    <p:tnLst>
      <p:par>
        <p:cTn id="1" dur="indefinite" restart="never" nodeType="tmRoot"/>
      </p:par>
    </p:tnLst>
  </p:timing>
  <p:hf hdr="0" ftr="0" dt="0"/>
  <p:txStyles>
    <p:titleStyle>
      <a:lvl1pPr algn="l" rtl="0" eaLnBrk="0" fontAlgn="base" hangingPunct="0">
        <a:spcBef>
          <a:spcPct val="0"/>
        </a:spcBef>
        <a:spcAft>
          <a:spcPct val="0"/>
        </a:spcAft>
        <a:defRPr sz="2600" cap="all">
          <a:solidFill>
            <a:schemeClr val="tx1"/>
          </a:solidFill>
          <a:latin typeface="+mj-lt"/>
          <a:ea typeface="MS PGothic" pitchFamily="34" charset="-128"/>
          <a:cs typeface="+mj-cs"/>
        </a:defRPr>
      </a:lvl1pPr>
      <a:lvl2pPr algn="l" rtl="0" eaLnBrk="0" fontAlgn="base" hangingPunct="0">
        <a:spcBef>
          <a:spcPct val="0"/>
        </a:spcBef>
        <a:spcAft>
          <a:spcPct val="0"/>
        </a:spcAft>
        <a:defRPr sz="2600">
          <a:solidFill>
            <a:schemeClr val="tx1"/>
          </a:solidFill>
          <a:latin typeface="Arial Bold" charset="0"/>
          <a:ea typeface="MS PGothic" pitchFamily="34" charset="-128"/>
        </a:defRPr>
      </a:lvl2pPr>
      <a:lvl3pPr algn="l" rtl="0" eaLnBrk="0" fontAlgn="base" hangingPunct="0">
        <a:spcBef>
          <a:spcPct val="0"/>
        </a:spcBef>
        <a:spcAft>
          <a:spcPct val="0"/>
        </a:spcAft>
        <a:defRPr sz="2600">
          <a:solidFill>
            <a:schemeClr val="tx1"/>
          </a:solidFill>
          <a:latin typeface="Arial Bold" charset="0"/>
          <a:ea typeface="MS PGothic" pitchFamily="34" charset="-128"/>
        </a:defRPr>
      </a:lvl3pPr>
      <a:lvl4pPr algn="l" rtl="0" eaLnBrk="0" fontAlgn="base" hangingPunct="0">
        <a:spcBef>
          <a:spcPct val="0"/>
        </a:spcBef>
        <a:spcAft>
          <a:spcPct val="0"/>
        </a:spcAft>
        <a:defRPr sz="2600">
          <a:solidFill>
            <a:schemeClr val="tx1"/>
          </a:solidFill>
          <a:latin typeface="Arial Bold" charset="0"/>
          <a:ea typeface="MS PGothic" pitchFamily="34" charset="-128"/>
        </a:defRPr>
      </a:lvl4pPr>
      <a:lvl5pPr algn="l" rtl="0" eaLnBrk="0" fontAlgn="base" hangingPunct="0">
        <a:spcBef>
          <a:spcPct val="0"/>
        </a:spcBef>
        <a:spcAft>
          <a:spcPct val="0"/>
        </a:spcAft>
        <a:defRPr sz="2600">
          <a:solidFill>
            <a:schemeClr val="tx1"/>
          </a:solidFill>
          <a:latin typeface="Arial Bold" charset="0"/>
          <a:ea typeface="MS PGothic" pitchFamily="34" charset="-128"/>
        </a:defRPr>
      </a:lvl5pPr>
      <a:lvl6pPr marL="457200" algn="ctr" rtl="0" fontAlgn="base">
        <a:spcBef>
          <a:spcPct val="0"/>
        </a:spcBef>
        <a:spcAft>
          <a:spcPct val="0"/>
        </a:spcAft>
        <a:defRPr sz="2600" b="1">
          <a:solidFill>
            <a:srgbClr val="014C6D"/>
          </a:solidFill>
          <a:latin typeface="Trebuchet MS" pitchFamily="34" charset="0"/>
        </a:defRPr>
      </a:lvl6pPr>
      <a:lvl7pPr marL="914400" algn="ctr" rtl="0" fontAlgn="base">
        <a:spcBef>
          <a:spcPct val="0"/>
        </a:spcBef>
        <a:spcAft>
          <a:spcPct val="0"/>
        </a:spcAft>
        <a:defRPr sz="2600" b="1">
          <a:solidFill>
            <a:srgbClr val="014C6D"/>
          </a:solidFill>
          <a:latin typeface="Trebuchet MS" pitchFamily="34" charset="0"/>
        </a:defRPr>
      </a:lvl7pPr>
      <a:lvl8pPr marL="1371600" algn="ctr" rtl="0" fontAlgn="base">
        <a:spcBef>
          <a:spcPct val="0"/>
        </a:spcBef>
        <a:spcAft>
          <a:spcPct val="0"/>
        </a:spcAft>
        <a:defRPr sz="2600" b="1">
          <a:solidFill>
            <a:srgbClr val="014C6D"/>
          </a:solidFill>
          <a:latin typeface="Trebuchet MS" pitchFamily="34" charset="0"/>
        </a:defRPr>
      </a:lvl8pPr>
      <a:lvl9pPr marL="1828800" algn="ctr" rtl="0" fontAlgn="base">
        <a:spcBef>
          <a:spcPct val="0"/>
        </a:spcBef>
        <a:spcAft>
          <a:spcPct val="0"/>
        </a:spcAft>
        <a:defRPr sz="2600" b="1">
          <a:solidFill>
            <a:srgbClr val="014C6D"/>
          </a:solidFill>
          <a:latin typeface="Trebuchet MS" pitchFamily="34" charset="0"/>
        </a:defRPr>
      </a:lvl9pPr>
    </p:titleStyle>
    <p:bodyStyle>
      <a:lvl1pPr marL="342900" indent="-342900" algn="l" rtl="0" eaLnBrk="0" fontAlgn="base" hangingPunct="0">
        <a:lnSpc>
          <a:spcPct val="115000"/>
        </a:lnSpc>
        <a:spcBef>
          <a:spcPct val="20000"/>
        </a:spcBef>
        <a:spcAft>
          <a:spcPct val="0"/>
        </a:spcAft>
        <a:buClr>
          <a:srgbClr val="00783C"/>
        </a:buClr>
        <a:defRPr>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lr>
          <a:srgbClr val="00783C"/>
        </a:buClr>
        <a:buFont typeface="Wingdings" pitchFamily="2" charset="2"/>
        <a:defRPr>
          <a:solidFill>
            <a:schemeClr val="tx1"/>
          </a:solidFill>
          <a:latin typeface="+mn-lt"/>
          <a:ea typeface="MS PGothic" pitchFamily="34" charset="-128"/>
        </a:defRPr>
      </a:lvl2pPr>
      <a:lvl3pPr marL="4763" indent="909638" algn="l" rtl="0" eaLnBrk="0" fontAlgn="base" hangingPunct="0">
        <a:spcBef>
          <a:spcPct val="20000"/>
        </a:spcBef>
        <a:spcAft>
          <a:spcPct val="0"/>
        </a:spcAft>
        <a:buClr>
          <a:srgbClr val="00783C"/>
        </a:buClr>
        <a:defRPr>
          <a:solidFill>
            <a:schemeClr val="tx1"/>
          </a:solidFill>
          <a:latin typeface="+mn-lt"/>
          <a:ea typeface="MS PGothic" pitchFamily="34" charset="-128"/>
        </a:defRPr>
      </a:lvl3pPr>
      <a:lvl4pPr marL="1600200" indent="-228600" algn="l" rtl="0" eaLnBrk="0" fontAlgn="base" hangingPunct="0">
        <a:spcBef>
          <a:spcPct val="20000"/>
        </a:spcBef>
        <a:spcAft>
          <a:spcPct val="0"/>
        </a:spcAft>
        <a:buClr>
          <a:srgbClr val="00783C"/>
        </a:buClr>
        <a:defRPr>
          <a:solidFill>
            <a:schemeClr val="tx1"/>
          </a:solidFill>
          <a:latin typeface="+mn-lt"/>
          <a:ea typeface="MS PGothic" pitchFamily="34" charset="-128"/>
        </a:defRPr>
      </a:lvl4pPr>
      <a:lvl5pPr marL="2057400" indent="-228600" algn="l" rtl="0" eaLnBrk="0" fontAlgn="base" hangingPunct="0">
        <a:spcBef>
          <a:spcPct val="20000"/>
        </a:spcBef>
        <a:spcAft>
          <a:spcPct val="0"/>
        </a:spcAft>
        <a:buClr>
          <a:srgbClr val="00783C"/>
        </a:buClr>
        <a:defRPr>
          <a:solidFill>
            <a:schemeClr val="tx1"/>
          </a:solidFill>
          <a:latin typeface="+mn-lt"/>
          <a:ea typeface="MS PGothic" pitchFamily="34" charset="-128"/>
        </a:defRPr>
      </a:lvl5pPr>
      <a:lvl6pPr marL="2514600" indent="-228600" algn="l" rtl="0" fontAlgn="base">
        <a:spcBef>
          <a:spcPct val="20000"/>
        </a:spcBef>
        <a:spcAft>
          <a:spcPct val="0"/>
        </a:spcAft>
        <a:buClr>
          <a:srgbClr val="00783C"/>
        </a:buClr>
        <a:buChar char="»"/>
        <a:defRPr sz="1600">
          <a:solidFill>
            <a:schemeClr val="tx1"/>
          </a:solidFill>
          <a:latin typeface="+mn-lt"/>
        </a:defRPr>
      </a:lvl6pPr>
      <a:lvl7pPr marL="2971800" indent="-228600" algn="l" rtl="0" fontAlgn="base">
        <a:spcBef>
          <a:spcPct val="20000"/>
        </a:spcBef>
        <a:spcAft>
          <a:spcPct val="0"/>
        </a:spcAft>
        <a:buClr>
          <a:srgbClr val="00783C"/>
        </a:buClr>
        <a:buChar char="»"/>
        <a:defRPr sz="1600">
          <a:solidFill>
            <a:schemeClr val="tx1"/>
          </a:solidFill>
          <a:latin typeface="+mn-lt"/>
        </a:defRPr>
      </a:lvl7pPr>
      <a:lvl8pPr marL="3429000" indent="-228600" algn="l" rtl="0" fontAlgn="base">
        <a:spcBef>
          <a:spcPct val="20000"/>
        </a:spcBef>
        <a:spcAft>
          <a:spcPct val="0"/>
        </a:spcAft>
        <a:buClr>
          <a:srgbClr val="00783C"/>
        </a:buClr>
        <a:buChar char="»"/>
        <a:defRPr sz="1600">
          <a:solidFill>
            <a:schemeClr val="tx1"/>
          </a:solidFill>
          <a:latin typeface="+mn-lt"/>
        </a:defRPr>
      </a:lvl8pPr>
      <a:lvl9pPr marL="3886200" indent="-228600" algn="l" rtl="0" fontAlgn="base">
        <a:spcBef>
          <a:spcPct val="20000"/>
        </a:spcBef>
        <a:spcAft>
          <a:spcPct val="0"/>
        </a:spcAft>
        <a:buClr>
          <a:srgbClr val="00783C"/>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266" name="Freeform 84"/>
          <p:cNvSpPr>
            <a:spLocks/>
          </p:cNvSpPr>
          <p:nvPr/>
        </p:nvSpPr>
        <p:spPr bwMode="auto">
          <a:xfrm flipH="1">
            <a:off x="8189913" y="6323013"/>
            <a:ext cx="349250" cy="534987"/>
          </a:xfrm>
          <a:custGeom>
            <a:avLst/>
            <a:gdLst>
              <a:gd name="T0" fmla="*/ 0 w 638"/>
              <a:gd name="T1" fmla="*/ 0 h 1194"/>
              <a:gd name="T2" fmla="*/ 20802 w 638"/>
              <a:gd name="T3" fmla="*/ 49287 h 1194"/>
              <a:gd name="T4" fmla="*/ 42698 w 638"/>
              <a:gd name="T5" fmla="*/ 96782 h 1194"/>
              <a:gd name="T6" fmla="*/ 58026 w 638"/>
              <a:gd name="T7" fmla="*/ 136211 h 1194"/>
              <a:gd name="T8" fmla="*/ 74448 w 638"/>
              <a:gd name="T9" fmla="*/ 178329 h 1194"/>
              <a:gd name="T10" fmla="*/ 89776 w 638"/>
              <a:gd name="T11" fmla="*/ 226720 h 1194"/>
              <a:gd name="T12" fmla="*/ 112767 w 638"/>
              <a:gd name="T13" fmla="*/ 301098 h 1194"/>
              <a:gd name="T14" fmla="*/ 129190 w 638"/>
              <a:gd name="T15" fmla="*/ 353073 h 1194"/>
              <a:gd name="T16" fmla="*/ 148897 w 638"/>
              <a:gd name="T17" fmla="*/ 443582 h 1194"/>
              <a:gd name="T18" fmla="*/ 156560 w 638"/>
              <a:gd name="T19" fmla="*/ 486596 h 1194"/>
              <a:gd name="T20" fmla="*/ 165319 w 638"/>
              <a:gd name="T21" fmla="*/ 534987 h 1194"/>
              <a:gd name="T22" fmla="*/ 349250 w 638"/>
              <a:gd name="T23" fmla="*/ 534987 h 1194"/>
              <a:gd name="T24" fmla="*/ 341586 w 638"/>
              <a:gd name="T25" fmla="*/ 511688 h 1194"/>
              <a:gd name="T26" fmla="*/ 327353 w 638"/>
              <a:gd name="T27" fmla="*/ 474947 h 1194"/>
              <a:gd name="T28" fmla="*/ 313121 w 638"/>
              <a:gd name="T29" fmla="*/ 439102 h 1194"/>
              <a:gd name="T30" fmla="*/ 299983 w 638"/>
              <a:gd name="T31" fmla="*/ 408633 h 1194"/>
              <a:gd name="T32" fmla="*/ 270422 w 638"/>
              <a:gd name="T33" fmla="*/ 351281 h 1194"/>
              <a:gd name="T34" fmla="*/ 249621 w 638"/>
              <a:gd name="T35" fmla="*/ 312748 h 1194"/>
              <a:gd name="T36" fmla="*/ 232103 w 638"/>
              <a:gd name="T37" fmla="*/ 280487 h 1194"/>
              <a:gd name="T38" fmla="*/ 206922 w 638"/>
              <a:gd name="T39" fmla="*/ 238369 h 1194"/>
              <a:gd name="T40" fmla="*/ 186121 w 638"/>
              <a:gd name="T41" fmla="*/ 210590 h 1194"/>
              <a:gd name="T42" fmla="*/ 167509 w 638"/>
              <a:gd name="T43" fmla="*/ 185498 h 1194"/>
              <a:gd name="T44" fmla="*/ 146707 w 638"/>
              <a:gd name="T45" fmla="*/ 153237 h 1194"/>
              <a:gd name="T46" fmla="*/ 124810 w 638"/>
              <a:gd name="T47" fmla="*/ 128146 h 1194"/>
              <a:gd name="T48" fmla="*/ 95250 w 638"/>
              <a:gd name="T49" fmla="*/ 94093 h 1194"/>
              <a:gd name="T50" fmla="*/ 66784 w 638"/>
              <a:gd name="T51" fmla="*/ 62729 h 1194"/>
              <a:gd name="T52" fmla="*/ 31750 w 638"/>
              <a:gd name="T53" fmla="*/ 23299 h 1194"/>
              <a:gd name="T54" fmla="*/ 16422 w 638"/>
              <a:gd name="T55" fmla="*/ 8961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endParaRPr lang="en-US"/>
          </a:p>
        </p:txBody>
      </p:sp>
      <p:sp>
        <p:nvSpPr>
          <p:cNvPr id="11267" name="Freeform 85"/>
          <p:cNvSpPr>
            <a:spLocks/>
          </p:cNvSpPr>
          <p:nvPr/>
        </p:nvSpPr>
        <p:spPr bwMode="auto">
          <a:xfrm flipH="1">
            <a:off x="8545513" y="6146800"/>
            <a:ext cx="246062" cy="165100"/>
          </a:xfrm>
          <a:custGeom>
            <a:avLst/>
            <a:gdLst>
              <a:gd name="T0" fmla="*/ 246062 w 448"/>
              <a:gd name="T1" fmla="*/ 165100 h 372"/>
              <a:gd name="T2" fmla="*/ 213107 w 448"/>
              <a:gd name="T3" fmla="*/ 134033 h 372"/>
              <a:gd name="T4" fmla="*/ 153789 w 448"/>
              <a:gd name="T5" fmla="*/ 92314 h 372"/>
              <a:gd name="T6" fmla="*/ 115342 w 448"/>
              <a:gd name="T7" fmla="*/ 63022 h 372"/>
              <a:gd name="T8" fmla="*/ 76894 w 448"/>
              <a:gd name="T9" fmla="*/ 41719 h 372"/>
              <a:gd name="T10" fmla="*/ 35152 w 448"/>
              <a:gd name="T11" fmla="*/ 19528 h 372"/>
              <a:gd name="T12" fmla="*/ 0 w 448"/>
              <a:gd name="T13" fmla="*/ 0 h 372"/>
              <a:gd name="T14" fmla="*/ 153789 w 448"/>
              <a:gd name="T15" fmla="*/ 0 h 372"/>
              <a:gd name="T16" fmla="*/ 164774 w 448"/>
              <a:gd name="T17" fmla="*/ 15977 h 372"/>
              <a:gd name="T18" fmla="*/ 177956 w 448"/>
              <a:gd name="T19" fmla="*/ 36393 h 372"/>
              <a:gd name="T20" fmla="*/ 190039 w 448"/>
              <a:gd name="T21" fmla="*/ 59472 h 372"/>
              <a:gd name="T22" fmla="*/ 207615 w 448"/>
              <a:gd name="T23" fmla="*/ 91426 h 372"/>
              <a:gd name="T24" fmla="*/ 224092 w 448"/>
              <a:gd name="T25" fmla="*/ 117168 h 372"/>
              <a:gd name="T26" fmla="*/ 238373 w 448"/>
              <a:gd name="T27" fmla="*/ 148235 h 372"/>
              <a:gd name="T28" fmla="*/ 246062 w 448"/>
              <a:gd name="T29" fmla="*/ 165100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endParaRPr lang="en-US"/>
          </a:p>
        </p:txBody>
      </p:sp>
      <p:sp>
        <p:nvSpPr>
          <p:cNvPr id="1032" name="Rectangle 2"/>
          <p:cNvSpPr>
            <a:spLocks noGrp="1" noChangeArrowheads="1"/>
          </p:cNvSpPr>
          <p:nvPr>
            <p:ph type="title"/>
          </p:nvPr>
        </p:nvSpPr>
        <p:spPr bwMode="auto">
          <a:xfrm>
            <a:off x="357188" y="301625"/>
            <a:ext cx="8461375" cy="1208088"/>
          </a:xfrm>
          <a:prstGeom prst="rect">
            <a:avLst/>
          </a:prstGeom>
          <a:noFill/>
          <a:ln w="9525">
            <a:noFill/>
            <a:miter lim="800000"/>
            <a:headEnd/>
            <a:tailEnd/>
          </a:ln>
        </p:spPr>
        <p:txBody>
          <a:bodyPr vert="horz" wrap="square" lIns="0" tIns="0" rIns="0" bIns="0" numCol="1" anchor="t" anchorCtr="0" compatLnSpc="1">
            <a:prstTxWarp prst="textNoShape">
              <a:avLst/>
            </a:prstTxWarp>
            <a:normAutofit/>
          </a:bodyPr>
          <a:lstStyle/>
          <a:p>
            <a:pPr lvl="0"/>
            <a:r>
              <a:rPr lang="en-US" dirty="0" smtClean="0"/>
              <a:t>Click to edit Master title style</a:t>
            </a:r>
          </a:p>
        </p:txBody>
      </p:sp>
      <p:sp>
        <p:nvSpPr>
          <p:cNvPr id="1033" name="Rectangle 3"/>
          <p:cNvSpPr>
            <a:spLocks noGrp="1" noChangeArrowheads="1"/>
          </p:cNvSpPr>
          <p:nvPr>
            <p:ph type="body" idx="1"/>
          </p:nvPr>
        </p:nvSpPr>
        <p:spPr bwMode="auto">
          <a:xfrm>
            <a:off x="357188" y="1697038"/>
            <a:ext cx="8478837" cy="43894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smtClean="0"/>
              <a:t>Paragraph content</a:t>
            </a:r>
          </a:p>
          <a:p>
            <a:pPr lvl="1"/>
            <a:r>
              <a:rPr lang="en-US" dirty="0" smtClean="0"/>
              <a:t>Bullets</a:t>
            </a:r>
          </a:p>
          <a:p>
            <a:pPr lvl="5"/>
            <a:r>
              <a:rPr lang="en-US" dirty="0" smtClean="0"/>
              <a:t>Bullets</a:t>
            </a:r>
          </a:p>
          <a:p>
            <a:pPr lvl="3"/>
            <a:r>
              <a:rPr lang="en-US" dirty="0" smtClean="0"/>
              <a:t>Bullets</a:t>
            </a:r>
          </a:p>
          <a:p>
            <a:pPr lvl="4"/>
            <a:r>
              <a:rPr lang="en-US" dirty="0" smtClean="0"/>
              <a:t>Bullets</a:t>
            </a:r>
          </a:p>
        </p:txBody>
      </p:sp>
      <p:sp>
        <p:nvSpPr>
          <p:cNvPr id="1030" name="Rectangle 6"/>
          <p:cNvSpPr>
            <a:spLocks noGrp="1" noChangeArrowheads="1"/>
          </p:cNvSpPr>
          <p:nvPr>
            <p:ph type="sldNum" sz="quarter" idx="4"/>
          </p:nvPr>
        </p:nvSpPr>
        <p:spPr bwMode="auto">
          <a:xfrm>
            <a:off x="357188" y="6350000"/>
            <a:ext cx="552450" cy="358775"/>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defRPr sz="1100" b="0" smtClean="0">
                <a:solidFill>
                  <a:srgbClr val="7F7F7F"/>
                </a:solidFill>
                <a:latin typeface="Arial" pitchFamily="34" charset="0"/>
                <a:cs typeface="Arial" pitchFamily="34" charset="0"/>
              </a:defRPr>
            </a:lvl1pPr>
          </a:lstStyle>
          <a:p>
            <a:pPr>
              <a:defRPr/>
            </a:pPr>
            <a:fld id="{E452150C-BA55-40E6-BFBB-B151C97470A1}" type="slidenum">
              <a:rPr lang="en-US"/>
              <a:pPr>
                <a:defRPr/>
              </a:pPr>
              <a:t>‹#›</a:t>
            </a:fld>
            <a:endParaRPr lang="en-US"/>
          </a:p>
        </p:txBody>
      </p:sp>
      <p:sp>
        <p:nvSpPr>
          <p:cNvPr id="11271" name="TextBox 7"/>
          <p:cNvSpPr txBox="1">
            <a:spLocks noChangeArrowheads="1"/>
          </p:cNvSpPr>
          <p:nvPr/>
        </p:nvSpPr>
        <p:spPr bwMode="auto">
          <a:xfrm>
            <a:off x="8683625" y="6207125"/>
            <a:ext cx="1841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defRPr/>
            </a:pPr>
            <a:endParaRPr lang="en-US" smtClean="0"/>
          </a:p>
        </p:txBody>
      </p:sp>
      <p:pic>
        <p:nvPicPr>
          <p:cNvPr id="11272" name="Picture 10"/>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15150" y="6311900"/>
            <a:ext cx="1982788"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2"/>
          <p:cNvSpPr>
            <a:spLocks noGrp="1"/>
          </p:cNvSpPr>
          <p:nvPr>
            <p:ph type="ftr" sz="quarter" idx="3"/>
          </p:nvPr>
        </p:nvSpPr>
        <p:spPr>
          <a:xfrm>
            <a:off x="1003300" y="6356350"/>
            <a:ext cx="5707063" cy="365125"/>
          </a:xfrm>
          <a:prstGeom prst="rect">
            <a:avLst/>
          </a:prstGeom>
        </p:spPr>
        <p:txBody>
          <a:bodyPr vert="horz" lIns="91440" tIns="45720" rIns="91440" bIns="45720" rtlCol="0" anchor="ctr"/>
          <a:lstStyle>
            <a:lvl1pPr algn="l">
              <a:defRPr sz="1200" b="0">
                <a:solidFill>
                  <a:srgbClr val="7F7F7F"/>
                </a:solidFill>
                <a:latin typeface="+mn-lt"/>
                <a:ea typeface="+mn-ea"/>
                <a:cs typeface="Times New Roman" pitchFamily="18" charset="0"/>
              </a:defRPr>
            </a:lvl1pPr>
          </a:lstStyle>
          <a:p>
            <a:pPr>
              <a:defRPr/>
            </a:pPr>
            <a:r>
              <a:rPr lang="en-US" smtClean="0"/>
              <a:t>Footer Info</a:t>
            </a:r>
            <a:endParaRPr lang="en-US" dirty="0"/>
          </a:p>
        </p:txBody>
      </p:sp>
    </p:spTree>
  </p:cSld>
  <p:clrMap bg1="lt1" tx1="dk1" bg2="lt2" tx2="dk2" accent1="accent1" accent2="accent2" accent3="accent3" accent4="accent4" accent5="accent5" accent6="accent6" hlink="hlink" folHlink="folHlink"/>
  <p:sldLayoutIdLst>
    <p:sldLayoutId id="2147485370" r:id="rId1"/>
  </p:sldLayoutIdLst>
  <p:timing>
    <p:tnLst>
      <p:par>
        <p:cTn id="1" dur="indefinite" restart="never" nodeType="tmRoot"/>
      </p:par>
    </p:tnLst>
  </p:timing>
  <p:hf hdr="0" ftr="0" dt="0"/>
  <p:txStyles>
    <p:titleStyle>
      <a:lvl1pPr algn="l" rtl="0" eaLnBrk="0" fontAlgn="base" hangingPunct="0">
        <a:spcBef>
          <a:spcPct val="0"/>
        </a:spcBef>
        <a:spcAft>
          <a:spcPct val="0"/>
        </a:spcAft>
        <a:buFont typeface="Arial" pitchFamily="34" charset="0"/>
        <a:defRPr sz="2200" cap="all">
          <a:solidFill>
            <a:srgbClr val="595959"/>
          </a:solidFill>
          <a:latin typeface="+mn-lt"/>
          <a:ea typeface="MS PGothic" pitchFamily="34" charset="-128"/>
          <a:cs typeface="Andes ExtraLight"/>
        </a:defRPr>
      </a:lvl1pPr>
      <a:lvl2pPr algn="l" rtl="0" eaLnBrk="0" fontAlgn="base" hangingPunct="0">
        <a:spcBef>
          <a:spcPct val="0"/>
        </a:spcBef>
        <a:spcAft>
          <a:spcPct val="0"/>
        </a:spcAft>
        <a:buFont typeface="Arial" pitchFamily="34" charset="0"/>
        <a:defRPr sz="2200">
          <a:solidFill>
            <a:srgbClr val="595959"/>
          </a:solidFill>
          <a:latin typeface="Arial" pitchFamily="34" charset="0"/>
          <a:ea typeface="MS PGothic" pitchFamily="34" charset="-128"/>
          <a:cs typeface="Andes ExtraLight" pitchFamily="50" charset="0"/>
        </a:defRPr>
      </a:lvl2pPr>
      <a:lvl3pPr algn="l" rtl="0" eaLnBrk="0" fontAlgn="base" hangingPunct="0">
        <a:spcBef>
          <a:spcPct val="0"/>
        </a:spcBef>
        <a:spcAft>
          <a:spcPct val="0"/>
        </a:spcAft>
        <a:buFont typeface="Arial" pitchFamily="34" charset="0"/>
        <a:defRPr sz="2200">
          <a:solidFill>
            <a:srgbClr val="595959"/>
          </a:solidFill>
          <a:latin typeface="Arial" pitchFamily="34" charset="0"/>
          <a:ea typeface="MS PGothic" pitchFamily="34" charset="-128"/>
          <a:cs typeface="Andes ExtraLight" pitchFamily="50" charset="0"/>
        </a:defRPr>
      </a:lvl3pPr>
      <a:lvl4pPr algn="l" rtl="0" eaLnBrk="0" fontAlgn="base" hangingPunct="0">
        <a:spcBef>
          <a:spcPct val="0"/>
        </a:spcBef>
        <a:spcAft>
          <a:spcPct val="0"/>
        </a:spcAft>
        <a:buFont typeface="Arial" pitchFamily="34" charset="0"/>
        <a:defRPr sz="2200">
          <a:solidFill>
            <a:srgbClr val="595959"/>
          </a:solidFill>
          <a:latin typeface="Arial" pitchFamily="34" charset="0"/>
          <a:ea typeface="MS PGothic" pitchFamily="34" charset="-128"/>
          <a:cs typeface="Andes ExtraLight" pitchFamily="50" charset="0"/>
        </a:defRPr>
      </a:lvl4pPr>
      <a:lvl5pPr algn="l" rtl="0" eaLnBrk="0" fontAlgn="base" hangingPunct="0">
        <a:spcBef>
          <a:spcPct val="0"/>
        </a:spcBef>
        <a:spcAft>
          <a:spcPct val="0"/>
        </a:spcAft>
        <a:buFont typeface="Arial" pitchFamily="34" charset="0"/>
        <a:defRPr sz="2200">
          <a:solidFill>
            <a:srgbClr val="595959"/>
          </a:solidFill>
          <a:latin typeface="Arial" pitchFamily="34" charset="0"/>
          <a:ea typeface="MS PGothic" pitchFamily="34" charset="-128"/>
          <a:cs typeface="Andes ExtraLight" pitchFamily="50" charset="0"/>
        </a:defRPr>
      </a:lvl5pPr>
      <a:lvl6pPr marL="457200" algn="ctr" rtl="0" fontAlgn="base">
        <a:spcBef>
          <a:spcPct val="0"/>
        </a:spcBef>
        <a:spcAft>
          <a:spcPct val="0"/>
        </a:spcAft>
        <a:defRPr sz="2600" b="1">
          <a:solidFill>
            <a:srgbClr val="014C6D"/>
          </a:solidFill>
          <a:latin typeface="Trebuchet MS" pitchFamily="34" charset="0"/>
        </a:defRPr>
      </a:lvl6pPr>
      <a:lvl7pPr marL="914400" algn="ctr" rtl="0" fontAlgn="base">
        <a:spcBef>
          <a:spcPct val="0"/>
        </a:spcBef>
        <a:spcAft>
          <a:spcPct val="0"/>
        </a:spcAft>
        <a:defRPr sz="2600" b="1">
          <a:solidFill>
            <a:srgbClr val="014C6D"/>
          </a:solidFill>
          <a:latin typeface="Trebuchet MS" pitchFamily="34" charset="0"/>
        </a:defRPr>
      </a:lvl7pPr>
      <a:lvl8pPr marL="1371600" algn="ctr" rtl="0" fontAlgn="base">
        <a:spcBef>
          <a:spcPct val="0"/>
        </a:spcBef>
        <a:spcAft>
          <a:spcPct val="0"/>
        </a:spcAft>
        <a:defRPr sz="2600" b="1">
          <a:solidFill>
            <a:srgbClr val="014C6D"/>
          </a:solidFill>
          <a:latin typeface="Trebuchet MS" pitchFamily="34" charset="0"/>
        </a:defRPr>
      </a:lvl8pPr>
      <a:lvl9pPr marL="1828800" algn="ctr" rtl="0" fontAlgn="base">
        <a:spcBef>
          <a:spcPct val="0"/>
        </a:spcBef>
        <a:spcAft>
          <a:spcPct val="0"/>
        </a:spcAft>
        <a:defRPr sz="2600" b="1">
          <a:solidFill>
            <a:srgbClr val="014C6D"/>
          </a:solidFill>
          <a:latin typeface="Trebuchet MS" pitchFamily="34" charset="0"/>
        </a:defRPr>
      </a:lvl9pPr>
    </p:titleStyle>
    <p:bodyStyle>
      <a:lvl1pPr marL="342900" indent="-342900" algn="l" rtl="0" eaLnBrk="0" fontAlgn="base" hangingPunct="0">
        <a:lnSpc>
          <a:spcPct val="150000"/>
        </a:lnSpc>
        <a:spcBef>
          <a:spcPts val="1800"/>
        </a:spcBef>
        <a:spcAft>
          <a:spcPct val="0"/>
        </a:spcAft>
        <a:buClr>
          <a:srgbClr val="404040"/>
        </a:buClr>
        <a:defRPr>
          <a:solidFill>
            <a:srgbClr val="595959"/>
          </a:solidFill>
          <a:latin typeface="Arial"/>
          <a:ea typeface="MS PGothic" pitchFamily="34" charset="-128"/>
          <a:cs typeface="Arial"/>
        </a:defRPr>
      </a:lvl1pPr>
      <a:lvl2pPr marL="285750"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2pPr>
      <a:lvl3pPr marL="285750" indent="-285750" algn="l" rtl="0" eaLnBrk="0" fontAlgn="base" hangingPunct="0">
        <a:lnSpc>
          <a:spcPct val="110000"/>
        </a:lnSpc>
        <a:spcBef>
          <a:spcPct val="0"/>
        </a:spcBef>
        <a:spcAft>
          <a:spcPct val="0"/>
        </a:spcAft>
        <a:buClr>
          <a:schemeClr val="tx1"/>
        </a:buClr>
        <a:buFont typeface="Arial" pitchFamily="34" charset="0"/>
        <a:buChar char="•"/>
        <a:defRPr>
          <a:solidFill>
            <a:schemeClr val="tx2"/>
          </a:solidFill>
          <a:latin typeface="Arial"/>
          <a:ea typeface="MS PGothic" pitchFamily="34" charset="-128"/>
          <a:cs typeface="Arial"/>
        </a:defRPr>
      </a:lvl3pPr>
      <a:lvl4pPr marL="831850"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4pPr>
      <a:lvl5pPr marL="1196975"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5pPr>
      <a:lvl6pPr marL="502920" indent="-228600" algn="l" rtl="0" fontAlgn="base">
        <a:spcBef>
          <a:spcPct val="20000"/>
        </a:spcBef>
        <a:spcAft>
          <a:spcPct val="0"/>
        </a:spcAft>
        <a:buClr>
          <a:schemeClr val="tx2">
            <a:lumMod val="65000"/>
            <a:lumOff val="35000"/>
          </a:schemeClr>
        </a:buClr>
        <a:buFont typeface="Arial"/>
        <a:buChar char="•"/>
        <a:defRPr sz="1800">
          <a:solidFill>
            <a:schemeClr val="tx2">
              <a:lumMod val="65000"/>
              <a:lumOff val="35000"/>
            </a:schemeClr>
          </a:solidFill>
          <a:latin typeface="+mn-lt"/>
        </a:defRPr>
      </a:lvl6pPr>
      <a:lvl7pPr marL="2971800" indent="-228600" algn="l" rtl="0" fontAlgn="base">
        <a:spcBef>
          <a:spcPct val="20000"/>
        </a:spcBef>
        <a:spcAft>
          <a:spcPct val="0"/>
        </a:spcAft>
        <a:buClr>
          <a:srgbClr val="00783C"/>
        </a:buClr>
        <a:buChar char="»"/>
        <a:defRPr sz="1600">
          <a:solidFill>
            <a:schemeClr val="tx1"/>
          </a:solidFill>
          <a:latin typeface="+mn-lt"/>
        </a:defRPr>
      </a:lvl7pPr>
      <a:lvl8pPr marL="3429000" indent="-228600" algn="l" rtl="0" fontAlgn="base">
        <a:spcBef>
          <a:spcPct val="20000"/>
        </a:spcBef>
        <a:spcAft>
          <a:spcPct val="0"/>
        </a:spcAft>
        <a:buClr>
          <a:srgbClr val="00783C"/>
        </a:buClr>
        <a:buChar char="»"/>
        <a:defRPr sz="1600">
          <a:solidFill>
            <a:schemeClr val="tx1"/>
          </a:solidFill>
          <a:latin typeface="+mn-lt"/>
        </a:defRPr>
      </a:lvl8pPr>
      <a:lvl9pPr marL="3886200" indent="-228600" algn="l" rtl="0" fontAlgn="base">
        <a:spcBef>
          <a:spcPct val="20000"/>
        </a:spcBef>
        <a:spcAft>
          <a:spcPct val="0"/>
        </a:spcAft>
        <a:buClr>
          <a:srgbClr val="00783C"/>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Freeform 84"/>
          <p:cNvSpPr>
            <a:spLocks/>
          </p:cNvSpPr>
          <p:nvPr/>
        </p:nvSpPr>
        <p:spPr bwMode="auto">
          <a:xfrm flipH="1">
            <a:off x="8189913" y="6323013"/>
            <a:ext cx="349250" cy="534987"/>
          </a:xfrm>
          <a:custGeom>
            <a:avLst/>
            <a:gdLst>
              <a:gd name="T0" fmla="*/ 0 w 638"/>
              <a:gd name="T1" fmla="*/ 0 h 1194"/>
              <a:gd name="T2" fmla="*/ 20802 w 638"/>
              <a:gd name="T3" fmla="*/ 49287 h 1194"/>
              <a:gd name="T4" fmla="*/ 42698 w 638"/>
              <a:gd name="T5" fmla="*/ 96782 h 1194"/>
              <a:gd name="T6" fmla="*/ 58026 w 638"/>
              <a:gd name="T7" fmla="*/ 136211 h 1194"/>
              <a:gd name="T8" fmla="*/ 74448 w 638"/>
              <a:gd name="T9" fmla="*/ 178329 h 1194"/>
              <a:gd name="T10" fmla="*/ 89776 w 638"/>
              <a:gd name="T11" fmla="*/ 226720 h 1194"/>
              <a:gd name="T12" fmla="*/ 112767 w 638"/>
              <a:gd name="T13" fmla="*/ 301098 h 1194"/>
              <a:gd name="T14" fmla="*/ 129190 w 638"/>
              <a:gd name="T15" fmla="*/ 353073 h 1194"/>
              <a:gd name="T16" fmla="*/ 148897 w 638"/>
              <a:gd name="T17" fmla="*/ 443582 h 1194"/>
              <a:gd name="T18" fmla="*/ 156560 w 638"/>
              <a:gd name="T19" fmla="*/ 486596 h 1194"/>
              <a:gd name="T20" fmla="*/ 165319 w 638"/>
              <a:gd name="T21" fmla="*/ 534987 h 1194"/>
              <a:gd name="T22" fmla="*/ 349250 w 638"/>
              <a:gd name="T23" fmla="*/ 534987 h 1194"/>
              <a:gd name="T24" fmla="*/ 341586 w 638"/>
              <a:gd name="T25" fmla="*/ 511688 h 1194"/>
              <a:gd name="T26" fmla="*/ 327353 w 638"/>
              <a:gd name="T27" fmla="*/ 474947 h 1194"/>
              <a:gd name="T28" fmla="*/ 313121 w 638"/>
              <a:gd name="T29" fmla="*/ 439102 h 1194"/>
              <a:gd name="T30" fmla="*/ 299983 w 638"/>
              <a:gd name="T31" fmla="*/ 408633 h 1194"/>
              <a:gd name="T32" fmla="*/ 270422 w 638"/>
              <a:gd name="T33" fmla="*/ 351281 h 1194"/>
              <a:gd name="T34" fmla="*/ 249621 w 638"/>
              <a:gd name="T35" fmla="*/ 312748 h 1194"/>
              <a:gd name="T36" fmla="*/ 232103 w 638"/>
              <a:gd name="T37" fmla="*/ 280487 h 1194"/>
              <a:gd name="T38" fmla="*/ 206922 w 638"/>
              <a:gd name="T39" fmla="*/ 238369 h 1194"/>
              <a:gd name="T40" fmla="*/ 186121 w 638"/>
              <a:gd name="T41" fmla="*/ 210590 h 1194"/>
              <a:gd name="T42" fmla="*/ 167509 w 638"/>
              <a:gd name="T43" fmla="*/ 185498 h 1194"/>
              <a:gd name="T44" fmla="*/ 146707 w 638"/>
              <a:gd name="T45" fmla="*/ 153237 h 1194"/>
              <a:gd name="T46" fmla="*/ 124810 w 638"/>
              <a:gd name="T47" fmla="*/ 128146 h 1194"/>
              <a:gd name="T48" fmla="*/ 95250 w 638"/>
              <a:gd name="T49" fmla="*/ 94093 h 1194"/>
              <a:gd name="T50" fmla="*/ 66784 w 638"/>
              <a:gd name="T51" fmla="*/ 62729 h 1194"/>
              <a:gd name="T52" fmla="*/ 31750 w 638"/>
              <a:gd name="T53" fmla="*/ 23299 h 1194"/>
              <a:gd name="T54" fmla="*/ 16422 w 638"/>
              <a:gd name="T55" fmla="*/ 8961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endParaRPr lang="en-US"/>
          </a:p>
        </p:txBody>
      </p:sp>
      <p:sp>
        <p:nvSpPr>
          <p:cNvPr id="2051" name="Freeform 85"/>
          <p:cNvSpPr>
            <a:spLocks/>
          </p:cNvSpPr>
          <p:nvPr/>
        </p:nvSpPr>
        <p:spPr bwMode="auto">
          <a:xfrm flipH="1">
            <a:off x="8545513" y="6146800"/>
            <a:ext cx="246062" cy="165100"/>
          </a:xfrm>
          <a:custGeom>
            <a:avLst/>
            <a:gdLst>
              <a:gd name="T0" fmla="*/ 246062 w 448"/>
              <a:gd name="T1" fmla="*/ 165100 h 372"/>
              <a:gd name="T2" fmla="*/ 213107 w 448"/>
              <a:gd name="T3" fmla="*/ 134033 h 372"/>
              <a:gd name="T4" fmla="*/ 153789 w 448"/>
              <a:gd name="T5" fmla="*/ 92314 h 372"/>
              <a:gd name="T6" fmla="*/ 115342 w 448"/>
              <a:gd name="T7" fmla="*/ 63022 h 372"/>
              <a:gd name="T8" fmla="*/ 76894 w 448"/>
              <a:gd name="T9" fmla="*/ 41719 h 372"/>
              <a:gd name="T10" fmla="*/ 35152 w 448"/>
              <a:gd name="T11" fmla="*/ 19528 h 372"/>
              <a:gd name="T12" fmla="*/ 0 w 448"/>
              <a:gd name="T13" fmla="*/ 0 h 372"/>
              <a:gd name="T14" fmla="*/ 153789 w 448"/>
              <a:gd name="T15" fmla="*/ 0 h 372"/>
              <a:gd name="T16" fmla="*/ 164774 w 448"/>
              <a:gd name="T17" fmla="*/ 15977 h 372"/>
              <a:gd name="T18" fmla="*/ 177956 w 448"/>
              <a:gd name="T19" fmla="*/ 36393 h 372"/>
              <a:gd name="T20" fmla="*/ 190039 w 448"/>
              <a:gd name="T21" fmla="*/ 59472 h 372"/>
              <a:gd name="T22" fmla="*/ 207615 w 448"/>
              <a:gd name="T23" fmla="*/ 91426 h 372"/>
              <a:gd name="T24" fmla="*/ 224092 w 448"/>
              <a:gd name="T25" fmla="*/ 117168 h 372"/>
              <a:gd name="T26" fmla="*/ 238373 w 448"/>
              <a:gd name="T27" fmla="*/ 148235 h 372"/>
              <a:gd name="T28" fmla="*/ 246062 w 448"/>
              <a:gd name="T29" fmla="*/ 165100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endParaRPr lang="en-US"/>
          </a:p>
        </p:txBody>
      </p:sp>
      <p:sp>
        <p:nvSpPr>
          <p:cNvPr id="1032" name="Rectangle 2"/>
          <p:cNvSpPr>
            <a:spLocks noGrp="1" noChangeArrowheads="1"/>
          </p:cNvSpPr>
          <p:nvPr>
            <p:ph type="title"/>
          </p:nvPr>
        </p:nvSpPr>
        <p:spPr bwMode="auto">
          <a:xfrm>
            <a:off x="357188" y="301625"/>
            <a:ext cx="8461375" cy="1208088"/>
          </a:xfrm>
          <a:prstGeom prst="rect">
            <a:avLst/>
          </a:prstGeom>
          <a:noFill/>
          <a:ln w="9525">
            <a:noFill/>
            <a:miter lim="800000"/>
            <a:headEnd/>
            <a:tailEnd/>
          </a:ln>
        </p:spPr>
        <p:txBody>
          <a:bodyPr vert="horz" wrap="square" lIns="0" tIns="0" rIns="0" bIns="0" numCol="1" anchor="t" anchorCtr="0" compatLnSpc="1">
            <a:prstTxWarp prst="textNoShape">
              <a:avLst/>
            </a:prstTxWarp>
            <a:normAutofit/>
          </a:bodyPr>
          <a:lstStyle/>
          <a:p>
            <a:pPr lvl="0"/>
            <a:r>
              <a:rPr lang="en-US" dirty="0" smtClean="0"/>
              <a:t>Click to edit Master title style</a:t>
            </a:r>
          </a:p>
        </p:txBody>
      </p:sp>
      <p:sp>
        <p:nvSpPr>
          <p:cNvPr id="1033" name="Rectangle 3"/>
          <p:cNvSpPr>
            <a:spLocks noGrp="1" noChangeArrowheads="1"/>
          </p:cNvSpPr>
          <p:nvPr>
            <p:ph type="body" idx="1"/>
          </p:nvPr>
        </p:nvSpPr>
        <p:spPr bwMode="auto">
          <a:xfrm>
            <a:off x="357188" y="1697038"/>
            <a:ext cx="8478837" cy="43894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smtClean="0"/>
              <a:t>Paragraph content</a:t>
            </a:r>
          </a:p>
          <a:p>
            <a:pPr lvl="1"/>
            <a:r>
              <a:rPr lang="en-US" dirty="0" smtClean="0"/>
              <a:t>Bullets</a:t>
            </a:r>
          </a:p>
          <a:p>
            <a:pPr lvl="5"/>
            <a:r>
              <a:rPr lang="en-US" dirty="0" smtClean="0"/>
              <a:t>Bullets</a:t>
            </a:r>
          </a:p>
          <a:p>
            <a:pPr lvl="3"/>
            <a:r>
              <a:rPr lang="en-US" dirty="0" smtClean="0"/>
              <a:t>Bullets</a:t>
            </a:r>
          </a:p>
          <a:p>
            <a:pPr lvl="4"/>
            <a:r>
              <a:rPr lang="en-US" dirty="0" smtClean="0"/>
              <a:t>Bullets</a:t>
            </a:r>
          </a:p>
        </p:txBody>
      </p:sp>
      <p:sp>
        <p:nvSpPr>
          <p:cNvPr id="1030" name="Rectangle 6"/>
          <p:cNvSpPr>
            <a:spLocks noGrp="1" noChangeArrowheads="1"/>
          </p:cNvSpPr>
          <p:nvPr>
            <p:ph type="sldNum" sz="quarter" idx="4"/>
          </p:nvPr>
        </p:nvSpPr>
        <p:spPr bwMode="auto">
          <a:xfrm>
            <a:off x="357188" y="6350000"/>
            <a:ext cx="552450" cy="358775"/>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defRPr sz="1100" b="0" smtClean="0">
                <a:solidFill>
                  <a:srgbClr val="7F7F7F"/>
                </a:solidFill>
                <a:latin typeface="Arial" pitchFamily="34" charset="0"/>
                <a:cs typeface="Arial" pitchFamily="34" charset="0"/>
              </a:defRPr>
            </a:lvl1pPr>
          </a:lstStyle>
          <a:p>
            <a:pPr>
              <a:defRPr/>
            </a:pPr>
            <a:fld id="{CB639135-0D8F-4B85-8207-3FE2F571B734}" type="slidenum">
              <a:rPr lang="en-US"/>
              <a:pPr>
                <a:defRPr/>
              </a:pPr>
              <a:t>‹#›</a:t>
            </a:fld>
            <a:endParaRPr lang="en-US"/>
          </a:p>
        </p:txBody>
      </p:sp>
      <p:sp>
        <p:nvSpPr>
          <p:cNvPr id="2055" name="TextBox 7"/>
          <p:cNvSpPr txBox="1">
            <a:spLocks noChangeArrowheads="1"/>
          </p:cNvSpPr>
          <p:nvPr/>
        </p:nvSpPr>
        <p:spPr bwMode="auto">
          <a:xfrm>
            <a:off x="8683625" y="6207125"/>
            <a:ext cx="1841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defRPr/>
            </a:pPr>
            <a:endParaRPr lang="en-US" smtClean="0"/>
          </a:p>
        </p:txBody>
      </p:sp>
      <p:pic>
        <p:nvPicPr>
          <p:cNvPr id="2056" name="Picture 10"/>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915150" y="6311900"/>
            <a:ext cx="1982788"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2"/>
          <p:cNvSpPr>
            <a:spLocks noGrp="1"/>
          </p:cNvSpPr>
          <p:nvPr>
            <p:ph type="ftr" sz="quarter" idx="3"/>
          </p:nvPr>
        </p:nvSpPr>
        <p:spPr>
          <a:xfrm>
            <a:off x="1003300" y="6356350"/>
            <a:ext cx="5707063" cy="365125"/>
          </a:xfrm>
          <a:prstGeom prst="rect">
            <a:avLst/>
          </a:prstGeom>
        </p:spPr>
        <p:txBody>
          <a:bodyPr vert="horz" lIns="91440" tIns="45720" rIns="91440" bIns="45720" rtlCol="0" anchor="ctr"/>
          <a:lstStyle>
            <a:lvl1pPr algn="l">
              <a:defRPr sz="1200" b="0">
                <a:solidFill>
                  <a:srgbClr val="7F7F7F"/>
                </a:solidFill>
                <a:latin typeface="+mn-lt"/>
                <a:ea typeface="+mn-ea"/>
                <a:cs typeface="Times New Roman" pitchFamily="18" charset="0"/>
              </a:defRPr>
            </a:lvl1pPr>
          </a:lstStyle>
          <a:p>
            <a:pPr>
              <a:defRPr/>
            </a:pPr>
            <a:r>
              <a:rPr lang="en-US" smtClean="0"/>
              <a:t>Footer Info</a:t>
            </a:r>
            <a:endParaRPr lang="en-US" dirty="0"/>
          </a:p>
        </p:txBody>
      </p:sp>
    </p:spTree>
  </p:cSld>
  <p:clrMap bg1="lt1" tx1="dk1" bg2="lt2" tx2="dk2" accent1="accent1" accent2="accent2" accent3="accent3" accent4="accent4" accent5="accent5" accent6="accent6" hlink="hlink" folHlink="folHlink"/>
  <p:sldLayoutIdLst>
    <p:sldLayoutId id="2147485374" r:id="rId1"/>
    <p:sldLayoutId id="2147485383" r:id="rId2"/>
    <p:sldLayoutId id="2147485385" r:id="rId3"/>
  </p:sldLayoutIdLst>
  <p:timing>
    <p:tnLst>
      <p:par>
        <p:cTn id="1" dur="indefinite" restart="never" nodeType="tmRoot"/>
      </p:par>
    </p:tnLst>
  </p:timing>
  <p:hf hdr="0" ftr="0" dt="0"/>
  <p:txStyles>
    <p:titleStyle>
      <a:lvl1pPr algn="l" rtl="0" eaLnBrk="0" fontAlgn="base" hangingPunct="0">
        <a:spcBef>
          <a:spcPct val="0"/>
        </a:spcBef>
        <a:spcAft>
          <a:spcPct val="0"/>
        </a:spcAft>
        <a:buFont typeface="Arial" pitchFamily="34" charset="0"/>
        <a:defRPr sz="2200" cap="all">
          <a:solidFill>
            <a:srgbClr val="595959"/>
          </a:solidFill>
          <a:latin typeface="+mn-lt"/>
          <a:ea typeface="MS PGothic" pitchFamily="34" charset="-128"/>
          <a:cs typeface="Andes ExtraLight"/>
        </a:defRPr>
      </a:lvl1pPr>
      <a:lvl2pPr algn="l" rtl="0" eaLnBrk="0" fontAlgn="base" hangingPunct="0">
        <a:spcBef>
          <a:spcPct val="0"/>
        </a:spcBef>
        <a:spcAft>
          <a:spcPct val="0"/>
        </a:spcAft>
        <a:buFont typeface="Arial" pitchFamily="34" charset="0"/>
        <a:defRPr sz="2200">
          <a:solidFill>
            <a:srgbClr val="595959"/>
          </a:solidFill>
          <a:latin typeface="Arial" pitchFamily="34" charset="0"/>
          <a:ea typeface="MS PGothic" pitchFamily="34" charset="-128"/>
          <a:cs typeface="Andes ExtraLight" pitchFamily="50" charset="0"/>
        </a:defRPr>
      </a:lvl2pPr>
      <a:lvl3pPr algn="l" rtl="0" eaLnBrk="0" fontAlgn="base" hangingPunct="0">
        <a:spcBef>
          <a:spcPct val="0"/>
        </a:spcBef>
        <a:spcAft>
          <a:spcPct val="0"/>
        </a:spcAft>
        <a:buFont typeface="Arial" pitchFamily="34" charset="0"/>
        <a:defRPr sz="2200">
          <a:solidFill>
            <a:srgbClr val="595959"/>
          </a:solidFill>
          <a:latin typeface="Arial" pitchFamily="34" charset="0"/>
          <a:ea typeface="MS PGothic" pitchFamily="34" charset="-128"/>
          <a:cs typeface="Andes ExtraLight" pitchFamily="50" charset="0"/>
        </a:defRPr>
      </a:lvl3pPr>
      <a:lvl4pPr algn="l" rtl="0" eaLnBrk="0" fontAlgn="base" hangingPunct="0">
        <a:spcBef>
          <a:spcPct val="0"/>
        </a:spcBef>
        <a:spcAft>
          <a:spcPct val="0"/>
        </a:spcAft>
        <a:buFont typeface="Arial" pitchFamily="34" charset="0"/>
        <a:defRPr sz="2200">
          <a:solidFill>
            <a:srgbClr val="595959"/>
          </a:solidFill>
          <a:latin typeface="Arial" pitchFamily="34" charset="0"/>
          <a:ea typeface="MS PGothic" pitchFamily="34" charset="-128"/>
          <a:cs typeface="Andes ExtraLight" pitchFamily="50" charset="0"/>
        </a:defRPr>
      </a:lvl4pPr>
      <a:lvl5pPr algn="l" rtl="0" eaLnBrk="0" fontAlgn="base" hangingPunct="0">
        <a:spcBef>
          <a:spcPct val="0"/>
        </a:spcBef>
        <a:spcAft>
          <a:spcPct val="0"/>
        </a:spcAft>
        <a:buFont typeface="Arial" pitchFamily="34" charset="0"/>
        <a:defRPr sz="2200">
          <a:solidFill>
            <a:srgbClr val="595959"/>
          </a:solidFill>
          <a:latin typeface="Arial" pitchFamily="34" charset="0"/>
          <a:ea typeface="MS PGothic" pitchFamily="34" charset="-128"/>
          <a:cs typeface="Andes ExtraLight" pitchFamily="50" charset="0"/>
        </a:defRPr>
      </a:lvl5pPr>
      <a:lvl6pPr marL="457200" algn="ctr" rtl="0" fontAlgn="base">
        <a:spcBef>
          <a:spcPct val="0"/>
        </a:spcBef>
        <a:spcAft>
          <a:spcPct val="0"/>
        </a:spcAft>
        <a:defRPr sz="2600" b="1">
          <a:solidFill>
            <a:srgbClr val="014C6D"/>
          </a:solidFill>
          <a:latin typeface="Trebuchet MS" pitchFamily="34" charset="0"/>
        </a:defRPr>
      </a:lvl6pPr>
      <a:lvl7pPr marL="914400" algn="ctr" rtl="0" fontAlgn="base">
        <a:spcBef>
          <a:spcPct val="0"/>
        </a:spcBef>
        <a:spcAft>
          <a:spcPct val="0"/>
        </a:spcAft>
        <a:defRPr sz="2600" b="1">
          <a:solidFill>
            <a:srgbClr val="014C6D"/>
          </a:solidFill>
          <a:latin typeface="Trebuchet MS" pitchFamily="34" charset="0"/>
        </a:defRPr>
      </a:lvl7pPr>
      <a:lvl8pPr marL="1371600" algn="ctr" rtl="0" fontAlgn="base">
        <a:spcBef>
          <a:spcPct val="0"/>
        </a:spcBef>
        <a:spcAft>
          <a:spcPct val="0"/>
        </a:spcAft>
        <a:defRPr sz="2600" b="1">
          <a:solidFill>
            <a:srgbClr val="014C6D"/>
          </a:solidFill>
          <a:latin typeface="Trebuchet MS" pitchFamily="34" charset="0"/>
        </a:defRPr>
      </a:lvl8pPr>
      <a:lvl9pPr marL="1828800" algn="ctr" rtl="0" fontAlgn="base">
        <a:spcBef>
          <a:spcPct val="0"/>
        </a:spcBef>
        <a:spcAft>
          <a:spcPct val="0"/>
        </a:spcAft>
        <a:defRPr sz="2600" b="1">
          <a:solidFill>
            <a:srgbClr val="014C6D"/>
          </a:solidFill>
          <a:latin typeface="Trebuchet MS" pitchFamily="34" charset="0"/>
        </a:defRPr>
      </a:lvl9pPr>
    </p:titleStyle>
    <p:bodyStyle>
      <a:lvl1pPr marL="342900" indent="-342900" algn="l" rtl="0" eaLnBrk="0" fontAlgn="base" hangingPunct="0">
        <a:lnSpc>
          <a:spcPct val="150000"/>
        </a:lnSpc>
        <a:spcBef>
          <a:spcPts val="1800"/>
        </a:spcBef>
        <a:spcAft>
          <a:spcPct val="0"/>
        </a:spcAft>
        <a:buClr>
          <a:srgbClr val="404040"/>
        </a:buClr>
        <a:defRPr>
          <a:solidFill>
            <a:srgbClr val="595959"/>
          </a:solidFill>
          <a:latin typeface="Arial"/>
          <a:ea typeface="MS PGothic" pitchFamily="34" charset="-128"/>
          <a:cs typeface="Arial"/>
        </a:defRPr>
      </a:lvl1pPr>
      <a:lvl2pPr marL="285750"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2pPr>
      <a:lvl3pPr marL="285750" indent="-285750" algn="l" rtl="0" eaLnBrk="0" fontAlgn="base" hangingPunct="0">
        <a:lnSpc>
          <a:spcPct val="110000"/>
        </a:lnSpc>
        <a:spcBef>
          <a:spcPct val="0"/>
        </a:spcBef>
        <a:spcAft>
          <a:spcPct val="0"/>
        </a:spcAft>
        <a:buClr>
          <a:schemeClr val="tx1"/>
        </a:buClr>
        <a:buFont typeface="Arial" pitchFamily="34" charset="0"/>
        <a:buChar char="•"/>
        <a:defRPr>
          <a:solidFill>
            <a:schemeClr val="tx2"/>
          </a:solidFill>
          <a:latin typeface="Arial"/>
          <a:ea typeface="MS PGothic" pitchFamily="34" charset="-128"/>
          <a:cs typeface="Arial"/>
        </a:defRPr>
      </a:lvl3pPr>
      <a:lvl4pPr marL="831850"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4pPr>
      <a:lvl5pPr marL="1196975"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5pPr>
      <a:lvl6pPr marL="502920" indent="-228600" algn="l" rtl="0" fontAlgn="base">
        <a:spcBef>
          <a:spcPct val="20000"/>
        </a:spcBef>
        <a:spcAft>
          <a:spcPct val="0"/>
        </a:spcAft>
        <a:buClr>
          <a:schemeClr val="tx2">
            <a:lumMod val="65000"/>
            <a:lumOff val="35000"/>
          </a:schemeClr>
        </a:buClr>
        <a:buFont typeface="Arial"/>
        <a:buChar char="•"/>
        <a:defRPr sz="1800">
          <a:solidFill>
            <a:schemeClr val="tx2">
              <a:lumMod val="65000"/>
              <a:lumOff val="35000"/>
            </a:schemeClr>
          </a:solidFill>
          <a:latin typeface="+mn-lt"/>
        </a:defRPr>
      </a:lvl6pPr>
      <a:lvl7pPr marL="2971800" indent="-228600" algn="l" rtl="0" fontAlgn="base">
        <a:spcBef>
          <a:spcPct val="20000"/>
        </a:spcBef>
        <a:spcAft>
          <a:spcPct val="0"/>
        </a:spcAft>
        <a:buClr>
          <a:srgbClr val="00783C"/>
        </a:buClr>
        <a:buChar char="»"/>
        <a:defRPr sz="1600">
          <a:solidFill>
            <a:schemeClr val="tx1"/>
          </a:solidFill>
          <a:latin typeface="+mn-lt"/>
        </a:defRPr>
      </a:lvl7pPr>
      <a:lvl8pPr marL="3429000" indent="-228600" algn="l" rtl="0" fontAlgn="base">
        <a:spcBef>
          <a:spcPct val="20000"/>
        </a:spcBef>
        <a:spcAft>
          <a:spcPct val="0"/>
        </a:spcAft>
        <a:buClr>
          <a:srgbClr val="00783C"/>
        </a:buClr>
        <a:buChar char="»"/>
        <a:defRPr sz="1600">
          <a:solidFill>
            <a:schemeClr val="tx1"/>
          </a:solidFill>
          <a:latin typeface="+mn-lt"/>
        </a:defRPr>
      </a:lvl8pPr>
      <a:lvl9pPr marL="3886200" indent="-228600" algn="l" rtl="0" fontAlgn="base">
        <a:spcBef>
          <a:spcPct val="20000"/>
        </a:spcBef>
        <a:spcAft>
          <a:spcPct val="0"/>
        </a:spcAft>
        <a:buClr>
          <a:srgbClr val="00783C"/>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Freeform 84"/>
          <p:cNvSpPr>
            <a:spLocks/>
          </p:cNvSpPr>
          <p:nvPr/>
        </p:nvSpPr>
        <p:spPr bwMode="auto">
          <a:xfrm flipH="1">
            <a:off x="8189913" y="6323013"/>
            <a:ext cx="349250" cy="534987"/>
          </a:xfrm>
          <a:custGeom>
            <a:avLst/>
            <a:gdLst>
              <a:gd name="T0" fmla="*/ 0 w 638"/>
              <a:gd name="T1" fmla="*/ 0 h 1194"/>
              <a:gd name="T2" fmla="*/ 20802 w 638"/>
              <a:gd name="T3" fmla="*/ 49287 h 1194"/>
              <a:gd name="T4" fmla="*/ 42698 w 638"/>
              <a:gd name="T5" fmla="*/ 96782 h 1194"/>
              <a:gd name="T6" fmla="*/ 58026 w 638"/>
              <a:gd name="T7" fmla="*/ 136211 h 1194"/>
              <a:gd name="T8" fmla="*/ 74448 w 638"/>
              <a:gd name="T9" fmla="*/ 178329 h 1194"/>
              <a:gd name="T10" fmla="*/ 89776 w 638"/>
              <a:gd name="T11" fmla="*/ 226720 h 1194"/>
              <a:gd name="T12" fmla="*/ 112767 w 638"/>
              <a:gd name="T13" fmla="*/ 301098 h 1194"/>
              <a:gd name="T14" fmla="*/ 129190 w 638"/>
              <a:gd name="T15" fmla="*/ 353073 h 1194"/>
              <a:gd name="T16" fmla="*/ 148897 w 638"/>
              <a:gd name="T17" fmla="*/ 443582 h 1194"/>
              <a:gd name="T18" fmla="*/ 156560 w 638"/>
              <a:gd name="T19" fmla="*/ 486596 h 1194"/>
              <a:gd name="T20" fmla="*/ 165319 w 638"/>
              <a:gd name="T21" fmla="*/ 534987 h 1194"/>
              <a:gd name="T22" fmla="*/ 349250 w 638"/>
              <a:gd name="T23" fmla="*/ 534987 h 1194"/>
              <a:gd name="T24" fmla="*/ 341586 w 638"/>
              <a:gd name="T25" fmla="*/ 511688 h 1194"/>
              <a:gd name="T26" fmla="*/ 327353 w 638"/>
              <a:gd name="T27" fmla="*/ 474947 h 1194"/>
              <a:gd name="T28" fmla="*/ 313121 w 638"/>
              <a:gd name="T29" fmla="*/ 439102 h 1194"/>
              <a:gd name="T30" fmla="*/ 299983 w 638"/>
              <a:gd name="T31" fmla="*/ 408633 h 1194"/>
              <a:gd name="T32" fmla="*/ 270422 w 638"/>
              <a:gd name="T33" fmla="*/ 351281 h 1194"/>
              <a:gd name="T34" fmla="*/ 249621 w 638"/>
              <a:gd name="T35" fmla="*/ 312748 h 1194"/>
              <a:gd name="T36" fmla="*/ 232103 w 638"/>
              <a:gd name="T37" fmla="*/ 280487 h 1194"/>
              <a:gd name="T38" fmla="*/ 206922 w 638"/>
              <a:gd name="T39" fmla="*/ 238369 h 1194"/>
              <a:gd name="T40" fmla="*/ 186121 w 638"/>
              <a:gd name="T41" fmla="*/ 210590 h 1194"/>
              <a:gd name="T42" fmla="*/ 167509 w 638"/>
              <a:gd name="T43" fmla="*/ 185498 h 1194"/>
              <a:gd name="T44" fmla="*/ 146707 w 638"/>
              <a:gd name="T45" fmla="*/ 153237 h 1194"/>
              <a:gd name="T46" fmla="*/ 124810 w 638"/>
              <a:gd name="T47" fmla="*/ 128146 h 1194"/>
              <a:gd name="T48" fmla="*/ 95250 w 638"/>
              <a:gd name="T49" fmla="*/ 94093 h 1194"/>
              <a:gd name="T50" fmla="*/ 66784 w 638"/>
              <a:gd name="T51" fmla="*/ 62729 h 1194"/>
              <a:gd name="T52" fmla="*/ 31750 w 638"/>
              <a:gd name="T53" fmla="*/ 23299 h 1194"/>
              <a:gd name="T54" fmla="*/ 16422 w 638"/>
              <a:gd name="T55" fmla="*/ 8961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endParaRPr lang="en-US"/>
          </a:p>
        </p:txBody>
      </p:sp>
      <p:sp>
        <p:nvSpPr>
          <p:cNvPr id="3075" name="Freeform 85"/>
          <p:cNvSpPr>
            <a:spLocks/>
          </p:cNvSpPr>
          <p:nvPr/>
        </p:nvSpPr>
        <p:spPr bwMode="auto">
          <a:xfrm flipH="1">
            <a:off x="8545513" y="6146800"/>
            <a:ext cx="246062" cy="165100"/>
          </a:xfrm>
          <a:custGeom>
            <a:avLst/>
            <a:gdLst>
              <a:gd name="T0" fmla="*/ 246062 w 448"/>
              <a:gd name="T1" fmla="*/ 165100 h 372"/>
              <a:gd name="T2" fmla="*/ 213107 w 448"/>
              <a:gd name="T3" fmla="*/ 134033 h 372"/>
              <a:gd name="T4" fmla="*/ 153789 w 448"/>
              <a:gd name="T5" fmla="*/ 92314 h 372"/>
              <a:gd name="T6" fmla="*/ 115342 w 448"/>
              <a:gd name="T7" fmla="*/ 63022 h 372"/>
              <a:gd name="T8" fmla="*/ 76894 w 448"/>
              <a:gd name="T9" fmla="*/ 41719 h 372"/>
              <a:gd name="T10" fmla="*/ 35152 w 448"/>
              <a:gd name="T11" fmla="*/ 19528 h 372"/>
              <a:gd name="T12" fmla="*/ 0 w 448"/>
              <a:gd name="T13" fmla="*/ 0 h 372"/>
              <a:gd name="T14" fmla="*/ 153789 w 448"/>
              <a:gd name="T15" fmla="*/ 0 h 372"/>
              <a:gd name="T16" fmla="*/ 164774 w 448"/>
              <a:gd name="T17" fmla="*/ 15977 h 372"/>
              <a:gd name="T18" fmla="*/ 177956 w 448"/>
              <a:gd name="T19" fmla="*/ 36393 h 372"/>
              <a:gd name="T20" fmla="*/ 190039 w 448"/>
              <a:gd name="T21" fmla="*/ 59472 h 372"/>
              <a:gd name="T22" fmla="*/ 207615 w 448"/>
              <a:gd name="T23" fmla="*/ 91426 h 372"/>
              <a:gd name="T24" fmla="*/ 224092 w 448"/>
              <a:gd name="T25" fmla="*/ 117168 h 372"/>
              <a:gd name="T26" fmla="*/ 238373 w 448"/>
              <a:gd name="T27" fmla="*/ 148235 h 372"/>
              <a:gd name="T28" fmla="*/ 246062 w 448"/>
              <a:gd name="T29" fmla="*/ 165100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endParaRPr lang="en-US"/>
          </a:p>
        </p:txBody>
      </p:sp>
      <p:sp>
        <p:nvSpPr>
          <p:cNvPr id="1032" name="Rectangle 2"/>
          <p:cNvSpPr>
            <a:spLocks noGrp="1" noChangeArrowheads="1"/>
          </p:cNvSpPr>
          <p:nvPr>
            <p:ph type="title"/>
          </p:nvPr>
        </p:nvSpPr>
        <p:spPr bwMode="auto">
          <a:xfrm>
            <a:off x="357188" y="301625"/>
            <a:ext cx="8461375" cy="1208088"/>
          </a:xfrm>
          <a:prstGeom prst="rect">
            <a:avLst/>
          </a:prstGeom>
          <a:noFill/>
          <a:ln w="9525">
            <a:noFill/>
            <a:miter lim="800000"/>
            <a:headEnd/>
            <a:tailEnd/>
          </a:ln>
        </p:spPr>
        <p:txBody>
          <a:bodyPr vert="horz" wrap="square" lIns="0" tIns="0" rIns="0" bIns="0" numCol="1" anchor="t" anchorCtr="0" compatLnSpc="1">
            <a:prstTxWarp prst="textNoShape">
              <a:avLst/>
            </a:prstTxWarp>
            <a:normAutofit/>
          </a:bodyPr>
          <a:lstStyle/>
          <a:p>
            <a:pPr lvl="0"/>
            <a:r>
              <a:rPr lang="en-US" dirty="0" smtClean="0"/>
              <a:t>Click to edit Master title style</a:t>
            </a:r>
          </a:p>
        </p:txBody>
      </p:sp>
      <p:sp>
        <p:nvSpPr>
          <p:cNvPr id="1033" name="Rectangle 3"/>
          <p:cNvSpPr>
            <a:spLocks noGrp="1" noChangeArrowheads="1"/>
          </p:cNvSpPr>
          <p:nvPr>
            <p:ph type="body" idx="1"/>
          </p:nvPr>
        </p:nvSpPr>
        <p:spPr bwMode="auto">
          <a:xfrm>
            <a:off x="357188" y="1697038"/>
            <a:ext cx="8478837" cy="43894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smtClean="0"/>
              <a:t>Paragraph content</a:t>
            </a:r>
          </a:p>
          <a:p>
            <a:pPr lvl="1"/>
            <a:r>
              <a:rPr lang="en-US" dirty="0" smtClean="0"/>
              <a:t>Bullets</a:t>
            </a:r>
          </a:p>
          <a:p>
            <a:pPr lvl="5"/>
            <a:r>
              <a:rPr lang="en-US" dirty="0" smtClean="0"/>
              <a:t>Bullets</a:t>
            </a:r>
          </a:p>
          <a:p>
            <a:pPr lvl="3"/>
            <a:r>
              <a:rPr lang="en-US" dirty="0" smtClean="0"/>
              <a:t>Bullets</a:t>
            </a:r>
          </a:p>
          <a:p>
            <a:pPr lvl="4"/>
            <a:r>
              <a:rPr lang="en-US" dirty="0" smtClean="0"/>
              <a:t>Bullets</a:t>
            </a:r>
          </a:p>
        </p:txBody>
      </p:sp>
      <p:sp>
        <p:nvSpPr>
          <p:cNvPr id="1030" name="Rectangle 6"/>
          <p:cNvSpPr>
            <a:spLocks noGrp="1" noChangeArrowheads="1"/>
          </p:cNvSpPr>
          <p:nvPr>
            <p:ph type="sldNum" sz="quarter" idx="4"/>
          </p:nvPr>
        </p:nvSpPr>
        <p:spPr bwMode="auto">
          <a:xfrm>
            <a:off x="357188" y="6350000"/>
            <a:ext cx="552450" cy="358775"/>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defRPr sz="1100" b="0" smtClean="0">
                <a:solidFill>
                  <a:srgbClr val="7F7F7F"/>
                </a:solidFill>
                <a:latin typeface="Arial" pitchFamily="34" charset="0"/>
                <a:cs typeface="Arial" pitchFamily="34" charset="0"/>
              </a:defRPr>
            </a:lvl1pPr>
          </a:lstStyle>
          <a:p>
            <a:pPr>
              <a:defRPr/>
            </a:pPr>
            <a:fld id="{C00242FE-3A00-486D-86CD-0E6E6FB51C56}" type="slidenum">
              <a:rPr lang="en-US"/>
              <a:pPr>
                <a:defRPr/>
              </a:pPr>
              <a:t>‹#›</a:t>
            </a:fld>
            <a:endParaRPr lang="en-US"/>
          </a:p>
        </p:txBody>
      </p:sp>
      <p:sp>
        <p:nvSpPr>
          <p:cNvPr id="3079" name="TextBox 7"/>
          <p:cNvSpPr txBox="1">
            <a:spLocks noChangeArrowheads="1"/>
          </p:cNvSpPr>
          <p:nvPr/>
        </p:nvSpPr>
        <p:spPr bwMode="auto">
          <a:xfrm>
            <a:off x="8683625" y="6207125"/>
            <a:ext cx="1841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defRPr/>
            </a:pPr>
            <a:endParaRPr lang="en-US" smtClean="0"/>
          </a:p>
        </p:txBody>
      </p:sp>
      <p:pic>
        <p:nvPicPr>
          <p:cNvPr id="3080" name="Picture 10"/>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15150" y="6311900"/>
            <a:ext cx="1982788"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2"/>
          <p:cNvSpPr>
            <a:spLocks noGrp="1"/>
          </p:cNvSpPr>
          <p:nvPr>
            <p:ph type="ftr" sz="quarter" idx="3"/>
          </p:nvPr>
        </p:nvSpPr>
        <p:spPr>
          <a:xfrm>
            <a:off x="1003300" y="6356350"/>
            <a:ext cx="5707063" cy="365125"/>
          </a:xfrm>
          <a:prstGeom prst="rect">
            <a:avLst/>
          </a:prstGeom>
        </p:spPr>
        <p:txBody>
          <a:bodyPr vert="horz" lIns="91440" tIns="45720" rIns="91440" bIns="45720" rtlCol="0" anchor="ctr"/>
          <a:lstStyle>
            <a:lvl1pPr algn="l">
              <a:defRPr sz="1200" b="0">
                <a:solidFill>
                  <a:srgbClr val="7F7F7F"/>
                </a:solidFill>
                <a:latin typeface="+mn-lt"/>
                <a:ea typeface="+mn-ea"/>
                <a:cs typeface="Times New Roman" pitchFamily="18" charset="0"/>
              </a:defRPr>
            </a:lvl1pPr>
          </a:lstStyle>
          <a:p>
            <a:pPr>
              <a:defRPr/>
            </a:pPr>
            <a:r>
              <a:rPr lang="en-US" smtClean="0"/>
              <a:t>Footer Info</a:t>
            </a:r>
            <a:endParaRPr lang="en-US" dirty="0"/>
          </a:p>
        </p:txBody>
      </p:sp>
    </p:spTree>
  </p:cSld>
  <p:clrMap bg1="lt1" tx1="dk1" bg2="lt2" tx2="dk2" accent1="accent1" accent2="accent2" accent3="accent3" accent4="accent4" accent5="accent5" accent6="accent6" hlink="hlink" folHlink="folHlink"/>
  <p:sldLayoutIdLst>
    <p:sldLayoutId id="2147485375" r:id="rId1"/>
    <p:sldLayoutId id="2147485376" r:id="rId2"/>
  </p:sldLayoutIdLst>
  <p:timing>
    <p:tnLst>
      <p:par>
        <p:cTn id="1" dur="indefinite" restart="never" nodeType="tmRoot"/>
      </p:par>
    </p:tnLst>
  </p:timing>
  <p:hf hdr="0" ftr="0" dt="0"/>
  <p:txStyles>
    <p:titleStyle>
      <a:lvl1pPr algn="l" rtl="0" eaLnBrk="0" fontAlgn="base" hangingPunct="0">
        <a:spcBef>
          <a:spcPct val="0"/>
        </a:spcBef>
        <a:spcAft>
          <a:spcPct val="0"/>
        </a:spcAft>
        <a:buFont typeface="Arial" pitchFamily="34" charset="0"/>
        <a:defRPr sz="2200" cap="all">
          <a:solidFill>
            <a:srgbClr val="595959"/>
          </a:solidFill>
          <a:latin typeface="+mn-lt"/>
          <a:ea typeface="MS PGothic" pitchFamily="34" charset="-128"/>
          <a:cs typeface="Andes ExtraLight"/>
        </a:defRPr>
      </a:lvl1pPr>
      <a:lvl2pPr algn="l" rtl="0" eaLnBrk="0" fontAlgn="base" hangingPunct="0">
        <a:spcBef>
          <a:spcPct val="0"/>
        </a:spcBef>
        <a:spcAft>
          <a:spcPct val="0"/>
        </a:spcAft>
        <a:buFont typeface="Arial" pitchFamily="34" charset="0"/>
        <a:defRPr sz="2200">
          <a:solidFill>
            <a:srgbClr val="595959"/>
          </a:solidFill>
          <a:latin typeface="Arial" pitchFamily="34" charset="0"/>
          <a:ea typeface="MS PGothic" pitchFamily="34" charset="-128"/>
          <a:cs typeface="Andes ExtraLight" pitchFamily="50" charset="0"/>
        </a:defRPr>
      </a:lvl2pPr>
      <a:lvl3pPr algn="l" rtl="0" eaLnBrk="0" fontAlgn="base" hangingPunct="0">
        <a:spcBef>
          <a:spcPct val="0"/>
        </a:spcBef>
        <a:spcAft>
          <a:spcPct val="0"/>
        </a:spcAft>
        <a:buFont typeface="Arial" pitchFamily="34" charset="0"/>
        <a:defRPr sz="2200">
          <a:solidFill>
            <a:srgbClr val="595959"/>
          </a:solidFill>
          <a:latin typeface="Arial" pitchFamily="34" charset="0"/>
          <a:ea typeface="MS PGothic" pitchFamily="34" charset="-128"/>
          <a:cs typeface="Andes ExtraLight" pitchFamily="50" charset="0"/>
        </a:defRPr>
      </a:lvl3pPr>
      <a:lvl4pPr algn="l" rtl="0" eaLnBrk="0" fontAlgn="base" hangingPunct="0">
        <a:spcBef>
          <a:spcPct val="0"/>
        </a:spcBef>
        <a:spcAft>
          <a:spcPct val="0"/>
        </a:spcAft>
        <a:buFont typeface="Arial" pitchFamily="34" charset="0"/>
        <a:defRPr sz="2200">
          <a:solidFill>
            <a:srgbClr val="595959"/>
          </a:solidFill>
          <a:latin typeface="Arial" pitchFamily="34" charset="0"/>
          <a:ea typeface="MS PGothic" pitchFamily="34" charset="-128"/>
          <a:cs typeface="Andes ExtraLight" pitchFamily="50" charset="0"/>
        </a:defRPr>
      </a:lvl4pPr>
      <a:lvl5pPr algn="l" rtl="0" eaLnBrk="0" fontAlgn="base" hangingPunct="0">
        <a:spcBef>
          <a:spcPct val="0"/>
        </a:spcBef>
        <a:spcAft>
          <a:spcPct val="0"/>
        </a:spcAft>
        <a:buFont typeface="Arial" pitchFamily="34" charset="0"/>
        <a:defRPr sz="2200">
          <a:solidFill>
            <a:srgbClr val="595959"/>
          </a:solidFill>
          <a:latin typeface="Arial" pitchFamily="34" charset="0"/>
          <a:ea typeface="MS PGothic" pitchFamily="34" charset="-128"/>
          <a:cs typeface="Andes ExtraLight" pitchFamily="50" charset="0"/>
        </a:defRPr>
      </a:lvl5pPr>
      <a:lvl6pPr marL="457200" algn="ctr" rtl="0" fontAlgn="base">
        <a:spcBef>
          <a:spcPct val="0"/>
        </a:spcBef>
        <a:spcAft>
          <a:spcPct val="0"/>
        </a:spcAft>
        <a:defRPr sz="2600" b="1">
          <a:solidFill>
            <a:srgbClr val="014C6D"/>
          </a:solidFill>
          <a:latin typeface="Trebuchet MS" pitchFamily="34" charset="0"/>
        </a:defRPr>
      </a:lvl6pPr>
      <a:lvl7pPr marL="914400" algn="ctr" rtl="0" fontAlgn="base">
        <a:spcBef>
          <a:spcPct val="0"/>
        </a:spcBef>
        <a:spcAft>
          <a:spcPct val="0"/>
        </a:spcAft>
        <a:defRPr sz="2600" b="1">
          <a:solidFill>
            <a:srgbClr val="014C6D"/>
          </a:solidFill>
          <a:latin typeface="Trebuchet MS" pitchFamily="34" charset="0"/>
        </a:defRPr>
      </a:lvl7pPr>
      <a:lvl8pPr marL="1371600" algn="ctr" rtl="0" fontAlgn="base">
        <a:spcBef>
          <a:spcPct val="0"/>
        </a:spcBef>
        <a:spcAft>
          <a:spcPct val="0"/>
        </a:spcAft>
        <a:defRPr sz="2600" b="1">
          <a:solidFill>
            <a:srgbClr val="014C6D"/>
          </a:solidFill>
          <a:latin typeface="Trebuchet MS" pitchFamily="34" charset="0"/>
        </a:defRPr>
      </a:lvl8pPr>
      <a:lvl9pPr marL="1828800" algn="ctr" rtl="0" fontAlgn="base">
        <a:spcBef>
          <a:spcPct val="0"/>
        </a:spcBef>
        <a:spcAft>
          <a:spcPct val="0"/>
        </a:spcAft>
        <a:defRPr sz="2600" b="1">
          <a:solidFill>
            <a:srgbClr val="014C6D"/>
          </a:solidFill>
          <a:latin typeface="Trebuchet MS" pitchFamily="34" charset="0"/>
        </a:defRPr>
      </a:lvl9pPr>
    </p:titleStyle>
    <p:bodyStyle>
      <a:lvl1pPr marL="342900" indent="-342900" algn="l" rtl="0" eaLnBrk="0" fontAlgn="base" hangingPunct="0">
        <a:lnSpc>
          <a:spcPct val="150000"/>
        </a:lnSpc>
        <a:spcBef>
          <a:spcPts val="1800"/>
        </a:spcBef>
        <a:spcAft>
          <a:spcPct val="0"/>
        </a:spcAft>
        <a:buClr>
          <a:srgbClr val="404040"/>
        </a:buClr>
        <a:defRPr>
          <a:solidFill>
            <a:srgbClr val="595959"/>
          </a:solidFill>
          <a:latin typeface="Arial"/>
          <a:ea typeface="MS PGothic" pitchFamily="34" charset="-128"/>
          <a:cs typeface="Arial"/>
        </a:defRPr>
      </a:lvl1pPr>
      <a:lvl2pPr marL="285750"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2pPr>
      <a:lvl3pPr marL="285750" indent="-285750" algn="l" rtl="0" eaLnBrk="0" fontAlgn="base" hangingPunct="0">
        <a:lnSpc>
          <a:spcPct val="110000"/>
        </a:lnSpc>
        <a:spcBef>
          <a:spcPct val="0"/>
        </a:spcBef>
        <a:spcAft>
          <a:spcPct val="0"/>
        </a:spcAft>
        <a:buClr>
          <a:schemeClr val="tx1"/>
        </a:buClr>
        <a:buFont typeface="Arial" pitchFamily="34" charset="0"/>
        <a:buChar char="•"/>
        <a:defRPr>
          <a:solidFill>
            <a:schemeClr val="tx2"/>
          </a:solidFill>
          <a:latin typeface="Arial"/>
          <a:ea typeface="MS PGothic" pitchFamily="34" charset="-128"/>
          <a:cs typeface="Arial"/>
        </a:defRPr>
      </a:lvl3pPr>
      <a:lvl4pPr marL="831850"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4pPr>
      <a:lvl5pPr marL="1196975"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5pPr>
      <a:lvl6pPr marL="502920" indent="-228600" algn="l" rtl="0" fontAlgn="base">
        <a:spcBef>
          <a:spcPct val="20000"/>
        </a:spcBef>
        <a:spcAft>
          <a:spcPct val="0"/>
        </a:spcAft>
        <a:buClr>
          <a:schemeClr val="tx2">
            <a:lumMod val="65000"/>
            <a:lumOff val="35000"/>
          </a:schemeClr>
        </a:buClr>
        <a:buFont typeface="Arial"/>
        <a:buChar char="•"/>
        <a:defRPr sz="1800">
          <a:solidFill>
            <a:schemeClr val="tx2">
              <a:lumMod val="65000"/>
              <a:lumOff val="35000"/>
            </a:schemeClr>
          </a:solidFill>
          <a:latin typeface="+mn-lt"/>
        </a:defRPr>
      </a:lvl6pPr>
      <a:lvl7pPr marL="2971800" indent="-228600" algn="l" rtl="0" fontAlgn="base">
        <a:spcBef>
          <a:spcPct val="20000"/>
        </a:spcBef>
        <a:spcAft>
          <a:spcPct val="0"/>
        </a:spcAft>
        <a:buClr>
          <a:srgbClr val="00783C"/>
        </a:buClr>
        <a:buChar char="»"/>
        <a:defRPr sz="1600">
          <a:solidFill>
            <a:schemeClr val="tx1"/>
          </a:solidFill>
          <a:latin typeface="+mn-lt"/>
        </a:defRPr>
      </a:lvl7pPr>
      <a:lvl8pPr marL="3429000" indent="-228600" algn="l" rtl="0" fontAlgn="base">
        <a:spcBef>
          <a:spcPct val="20000"/>
        </a:spcBef>
        <a:spcAft>
          <a:spcPct val="0"/>
        </a:spcAft>
        <a:buClr>
          <a:srgbClr val="00783C"/>
        </a:buClr>
        <a:buChar char="»"/>
        <a:defRPr sz="1600">
          <a:solidFill>
            <a:schemeClr val="tx1"/>
          </a:solidFill>
          <a:latin typeface="+mn-lt"/>
        </a:defRPr>
      </a:lvl8pPr>
      <a:lvl9pPr marL="3886200" indent="-228600" algn="l" rtl="0" fontAlgn="base">
        <a:spcBef>
          <a:spcPct val="20000"/>
        </a:spcBef>
        <a:spcAft>
          <a:spcPct val="0"/>
        </a:spcAft>
        <a:buClr>
          <a:srgbClr val="00783C"/>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Freeform 84"/>
          <p:cNvSpPr>
            <a:spLocks/>
          </p:cNvSpPr>
          <p:nvPr/>
        </p:nvSpPr>
        <p:spPr bwMode="auto">
          <a:xfrm flipH="1">
            <a:off x="8189913" y="6323013"/>
            <a:ext cx="349250" cy="534987"/>
          </a:xfrm>
          <a:custGeom>
            <a:avLst/>
            <a:gdLst>
              <a:gd name="T0" fmla="*/ 0 w 638"/>
              <a:gd name="T1" fmla="*/ 0 h 1194"/>
              <a:gd name="T2" fmla="*/ 20802 w 638"/>
              <a:gd name="T3" fmla="*/ 49287 h 1194"/>
              <a:gd name="T4" fmla="*/ 42698 w 638"/>
              <a:gd name="T5" fmla="*/ 96782 h 1194"/>
              <a:gd name="T6" fmla="*/ 58026 w 638"/>
              <a:gd name="T7" fmla="*/ 136211 h 1194"/>
              <a:gd name="T8" fmla="*/ 74448 w 638"/>
              <a:gd name="T9" fmla="*/ 178329 h 1194"/>
              <a:gd name="T10" fmla="*/ 89776 w 638"/>
              <a:gd name="T11" fmla="*/ 226720 h 1194"/>
              <a:gd name="T12" fmla="*/ 112767 w 638"/>
              <a:gd name="T13" fmla="*/ 301098 h 1194"/>
              <a:gd name="T14" fmla="*/ 129190 w 638"/>
              <a:gd name="T15" fmla="*/ 353073 h 1194"/>
              <a:gd name="T16" fmla="*/ 148897 w 638"/>
              <a:gd name="T17" fmla="*/ 443582 h 1194"/>
              <a:gd name="T18" fmla="*/ 156560 w 638"/>
              <a:gd name="T19" fmla="*/ 486596 h 1194"/>
              <a:gd name="T20" fmla="*/ 165319 w 638"/>
              <a:gd name="T21" fmla="*/ 534987 h 1194"/>
              <a:gd name="T22" fmla="*/ 349250 w 638"/>
              <a:gd name="T23" fmla="*/ 534987 h 1194"/>
              <a:gd name="T24" fmla="*/ 341586 w 638"/>
              <a:gd name="T25" fmla="*/ 511688 h 1194"/>
              <a:gd name="T26" fmla="*/ 327353 w 638"/>
              <a:gd name="T27" fmla="*/ 474947 h 1194"/>
              <a:gd name="T28" fmla="*/ 313121 w 638"/>
              <a:gd name="T29" fmla="*/ 439102 h 1194"/>
              <a:gd name="T30" fmla="*/ 299983 w 638"/>
              <a:gd name="T31" fmla="*/ 408633 h 1194"/>
              <a:gd name="T32" fmla="*/ 270422 w 638"/>
              <a:gd name="T33" fmla="*/ 351281 h 1194"/>
              <a:gd name="T34" fmla="*/ 249621 w 638"/>
              <a:gd name="T35" fmla="*/ 312748 h 1194"/>
              <a:gd name="T36" fmla="*/ 232103 w 638"/>
              <a:gd name="T37" fmla="*/ 280487 h 1194"/>
              <a:gd name="T38" fmla="*/ 206922 w 638"/>
              <a:gd name="T39" fmla="*/ 238369 h 1194"/>
              <a:gd name="T40" fmla="*/ 186121 w 638"/>
              <a:gd name="T41" fmla="*/ 210590 h 1194"/>
              <a:gd name="T42" fmla="*/ 167509 w 638"/>
              <a:gd name="T43" fmla="*/ 185498 h 1194"/>
              <a:gd name="T44" fmla="*/ 146707 w 638"/>
              <a:gd name="T45" fmla="*/ 153237 h 1194"/>
              <a:gd name="T46" fmla="*/ 124810 w 638"/>
              <a:gd name="T47" fmla="*/ 128146 h 1194"/>
              <a:gd name="T48" fmla="*/ 95250 w 638"/>
              <a:gd name="T49" fmla="*/ 94093 h 1194"/>
              <a:gd name="T50" fmla="*/ 66784 w 638"/>
              <a:gd name="T51" fmla="*/ 62729 h 1194"/>
              <a:gd name="T52" fmla="*/ 31750 w 638"/>
              <a:gd name="T53" fmla="*/ 23299 h 1194"/>
              <a:gd name="T54" fmla="*/ 16422 w 638"/>
              <a:gd name="T55" fmla="*/ 8961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endParaRPr lang="en-US"/>
          </a:p>
        </p:txBody>
      </p:sp>
      <p:sp>
        <p:nvSpPr>
          <p:cNvPr id="4099" name="Freeform 85"/>
          <p:cNvSpPr>
            <a:spLocks/>
          </p:cNvSpPr>
          <p:nvPr/>
        </p:nvSpPr>
        <p:spPr bwMode="auto">
          <a:xfrm flipH="1">
            <a:off x="8545513" y="6146800"/>
            <a:ext cx="246062" cy="165100"/>
          </a:xfrm>
          <a:custGeom>
            <a:avLst/>
            <a:gdLst>
              <a:gd name="T0" fmla="*/ 246062 w 448"/>
              <a:gd name="T1" fmla="*/ 165100 h 372"/>
              <a:gd name="T2" fmla="*/ 213107 w 448"/>
              <a:gd name="T3" fmla="*/ 134033 h 372"/>
              <a:gd name="T4" fmla="*/ 153789 w 448"/>
              <a:gd name="T5" fmla="*/ 92314 h 372"/>
              <a:gd name="T6" fmla="*/ 115342 w 448"/>
              <a:gd name="T7" fmla="*/ 63022 h 372"/>
              <a:gd name="T8" fmla="*/ 76894 w 448"/>
              <a:gd name="T9" fmla="*/ 41719 h 372"/>
              <a:gd name="T10" fmla="*/ 35152 w 448"/>
              <a:gd name="T11" fmla="*/ 19528 h 372"/>
              <a:gd name="T12" fmla="*/ 0 w 448"/>
              <a:gd name="T13" fmla="*/ 0 h 372"/>
              <a:gd name="T14" fmla="*/ 153789 w 448"/>
              <a:gd name="T15" fmla="*/ 0 h 372"/>
              <a:gd name="T16" fmla="*/ 164774 w 448"/>
              <a:gd name="T17" fmla="*/ 15977 h 372"/>
              <a:gd name="T18" fmla="*/ 177956 w 448"/>
              <a:gd name="T19" fmla="*/ 36393 h 372"/>
              <a:gd name="T20" fmla="*/ 190039 w 448"/>
              <a:gd name="T21" fmla="*/ 59472 h 372"/>
              <a:gd name="T22" fmla="*/ 207615 w 448"/>
              <a:gd name="T23" fmla="*/ 91426 h 372"/>
              <a:gd name="T24" fmla="*/ 224092 w 448"/>
              <a:gd name="T25" fmla="*/ 117168 h 372"/>
              <a:gd name="T26" fmla="*/ 238373 w 448"/>
              <a:gd name="T27" fmla="*/ 148235 h 372"/>
              <a:gd name="T28" fmla="*/ 246062 w 448"/>
              <a:gd name="T29" fmla="*/ 165100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endParaRPr lang="en-US"/>
          </a:p>
        </p:txBody>
      </p:sp>
      <p:sp>
        <p:nvSpPr>
          <p:cNvPr id="1032" name="Rectangle 2"/>
          <p:cNvSpPr>
            <a:spLocks noGrp="1" noChangeArrowheads="1"/>
          </p:cNvSpPr>
          <p:nvPr>
            <p:ph type="title"/>
          </p:nvPr>
        </p:nvSpPr>
        <p:spPr bwMode="auto">
          <a:xfrm>
            <a:off x="357188" y="301625"/>
            <a:ext cx="8461375" cy="1208088"/>
          </a:xfrm>
          <a:prstGeom prst="rect">
            <a:avLst/>
          </a:prstGeom>
          <a:noFill/>
          <a:ln w="9525">
            <a:noFill/>
            <a:miter lim="800000"/>
            <a:headEnd/>
            <a:tailEnd/>
          </a:ln>
        </p:spPr>
        <p:txBody>
          <a:bodyPr vert="horz" wrap="square" lIns="0" tIns="0" rIns="0" bIns="0" numCol="1" anchor="t" anchorCtr="0" compatLnSpc="1">
            <a:prstTxWarp prst="textNoShape">
              <a:avLst/>
            </a:prstTxWarp>
            <a:normAutofit/>
          </a:bodyPr>
          <a:lstStyle/>
          <a:p>
            <a:pPr lvl="0"/>
            <a:r>
              <a:rPr lang="en-US" dirty="0" smtClean="0"/>
              <a:t>Click to edit Master title style</a:t>
            </a:r>
          </a:p>
        </p:txBody>
      </p:sp>
      <p:sp>
        <p:nvSpPr>
          <p:cNvPr id="1033" name="Rectangle 3"/>
          <p:cNvSpPr>
            <a:spLocks noGrp="1" noChangeArrowheads="1"/>
          </p:cNvSpPr>
          <p:nvPr>
            <p:ph type="body" idx="1"/>
          </p:nvPr>
        </p:nvSpPr>
        <p:spPr bwMode="auto">
          <a:xfrm>
            <a:off x="357188" y="1697038"/>
            <a:ext cx="8478837" cy="43894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smtClean="0"/>
              <a:t>Paragraph content</a:t>
            </a:r>
          </a:p>
          <a:p>
            <a:pPr lvl="1"/>
            <a:r>
              <a:rPr lang="en-US" dirty="0" smtClean="0"/>
              <a:t>Bullets</a:t>
            </a:r>
          </a:p>
          <a:p>
            <a:pPr lvl="5"/>
            <a:r>
              <a:rPr lang="en-US" dirty="0" smtClean="0"/>
              <a:t>Bullets</a:t>
            </a:r>
          </a:p>
          <a:p>
            <a:pPr lvl="3"/>
            <a:r>
              <a:rPr lang="en-US" dirty="0" smtClean="0"/>
              <a:t>Bullets</a:t>
            </a:r>
          </a:p>
          <a:p>
            <a:pPr lvl="4"/>
            <a:r>
              <a:rPr lang="en-US" dirty="0" smtClean="0"/>
              <a:t>Bullets</a:t>
            </a:r>
          </a:p>
        </p:txBody>
      </p:sp>
      <p:sp>
        <p:nvSpPr>
          <p:cNvPr id="1030" name="Rectangle 6"/>
          <p:cNvSpPr>
            <a:spLocks noGrp="1" noChangeArrowheads="1"/>
          </p:cNvSpPr>
          <p:nvPr>
            <p:ph type="sldNum" sz="quarter" idx="4"/>
          </p:nvPr>
        </p:nvSpPr>
        <p:spPr bwMode="auto">
          <a:xfrm>
            <a:off x="357188" y="6350000"/>
            <a:ext cx="552450" cy="358775"/>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defRPr sz="1100" b="0" smtClean="0">
                <a:solidFill>
                  <a:srgbClr val="7F7F7F"/>
                </a:solidFill>
                <a:latin typeface="Arial" pitchFamily="34" charset="0"/>
                <a:cs typeface="Arial" pitchFamily="34" charset="0"/>
              </a:defRPr>
            </a:lvl1pPr>
          </a:lstStyle>
          <a:p>
            <a:pPr>
              <a:defRPr/>
            </a:pPr>
            <a:fld id="{920D60F2-E951-4126-82F3-E8A9D977D06C}" type="slidenum">
              <a:rPr lang="en-US"/>
              <a:pPr>
                <a:defRPr/>
              </a:pPr>
              <a:t>‹#›</a:t>
            </a:fld>
            <a:endParaRPr lang="en-US"/>
          </a:p>
        </p:txBody>
      </p:sp>
      <p:sp>
        <p:nvSpPr>
          <p:cNvPr id="4103" name="TextBox 7"/>
          <p:cNvSpPr txBox="1">
            <a:spLocks noChangeArrowheads="1"/>
          </p:cNvSpPr>
          <p:nvPr/>
        </p:nvSpPr>
        <p:spPr bwMode="auto">
          <a:xfrm>
            <a:off x="8683625" y="6207125"/>
            <a:ext cx="1841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defRPr/>
            </a:pPr>
            <a:endParaRPr lang="en-US" smtClean="0"/>
          </a:p>
        </p:txBody>
      </p:sp>
      <p:pic>
        <p:nvPicPr>
          <p:cNvPr id="4104" name="Picture 10"/>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15150" y="6311900"/>
            <a:ext cx="1982788"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2"/>
          <p:cNvSpPr>
            <a:spLocks noGrp="1"/>
          </p:cNvSpPr>
          <p:nvPr>
            <p:ph type="ftr" sz="quarter" idx="3"/>
          </p:nvPr>
        </p:nvSpPr>
        <p:spPr>
          <a:xfrm>
            <a:off x="1003300" y="6356350"/>
            <a:ext cx="5707063" cy="365125"/>
          </a:xfrm>
          <a:prstGeom prst="rect">
            <a:avLst/>
          </a:prstGeom>
        </p:spPr>
        <p:txBody>
          <a:bodyPr vert="horz" lIns="91440" tIns="45720" rIns="91440" bIns="45720" rtlCol="0" anchor="ctr"/>
          <a:lstStyle>
            <a:lvl1pPr algn="l">
              <a:defRPr sz="1200" b="0">
                <a:solidFill>
                  <a:srgbClr val="7F7F7F"/>
                </a:solidFill>
                <a:latin typeface="+mn-lt"/>
                <a:ea typeface="+mn-ea"/>
                <a:cs typeface="Times New Roman" pitchFamily="18" charset="0"/>
              </a:defRPr>
            </a:lvl1pPr>
          </a:lstStyle>
          <a:p>
            <a:pPr>
              <a:defRPr/>
            </a:pPr>
            <a:r>
              <a:rPr lang="en-US" smtClean="0"/>
              <a:t>Footer Info</a:t>
            </a:r>
            <a:endParaRPr lang="en-US" dirty="0"/>
          </a:p>
        </p:txBody>
      </p:sp>
    </p:spTree>
  </p:cSld>
  <p:clrMap bg1="lt1" tx1="dk1" bg2="lt2" tx2="dk2" accent1="accent1" accent2="accent2" accent3="accent3" accent4="accent4" accent5="accent5" accent6="accent6" hlink="hlink" folHlink="folHlink"/>
  <p:sldLayoutIdLst>
    <p:sldLayoutId id="2147485359" r:id="rId1"/>
    <p:sldLayoutId id="2147485360" r:id="rId2"/>
  </p:sldLayoutIdLst>
  <p:timing>
    <p:tnLst>
      <p:par>
        <p:cTn id="1" dur="indefinite" restart="never" nodeType="tmRoot"/>
      </p:par>
    </p:tnLst>
  </p:timing>
  <p:hf hdr="0" ftr="0" dt="0"/>
  <p:txStyles>
    <p:titleStyle>
      <a:lvl1pPr algn="l" rtl="0" eaLnBrk="0" fontAlgn="base" hangingPunct="0">
        <a:spcBef>
          <a:spcPct val="0"/>
        </a:spcBef>
        <a:spcAft>
          <a:spcPct val="0"/>
        </a:spcAft>
        <a:buFont typeface="Arial" pitchFamily="34" charset="0"/>
        <a:defRPr sz="2200" cap="all">
          <a:solidFill>
            <a:srgbClr val="595959"/>
          </a:solidFill>
          <a:latin typeface="+mn-lt"/>
          <a:ea typeface="MS PGothic" pitchFamily="34" charset="-128"/>
          <a:cs typeface="Andes ExtraLight"/>
        </a:defRPr>
      </a:lvl1pPr>
      <a:lvl2pPr algn="l" rtl="0" eaLnBrk="0" fontAlgn="base" hangingPunct="0">
        <a:spcBef>
          <a:spcPct val="0"/>
        </a:spcBef>
        <a:spcAft>
          <a:spcPct val="0"/>
        </a:spcAft>
        <a:buFont typeface="Arial" pitchFamily="34" charset="0"/>
        <a:defRPr sz="2200">
          <a:solidFill>
            <a:srgbClr val="595959"/>
          </a:solidFill>
          <a:latin typeface="Arial" pitchFamily="34" charset="0"/>
          <a:ea typeface="MS PGothic" pitchFamily="34" charset="-128"/>
          <a:cs typeface="Andes ExtraLight" pitchFamily="50" charset="0"/>
        </a:defRPr>
      </a:lvl2pPr>
      <a:lvl3pPr algn="l" rtl="0" eaLnBrk="0" fontAlgn="base" hangingPunct="0">
        <a:spcBef>
          <a:spcPct val="0"/>
        </a:spcBef>
        <a:spcAft>
          <a:spcPct val="0"/>
        </a:spcAft>
        <a:buFont typeface="Arial" pitchFamily="34" charset="0"/>
        <a:defRPr sz="2200">
          <a:solidFill>
            <a:srgbClr val="595959"/>
          </a:solidFill>
          <a:latin typeface="Arial" pitchFamily="34" charset="0"/>
          <a:ea typeface="MS PGothic" pitchFamily="34" charset="-128"/>
          <a:cs typeface="Andes ExtraLight" pitchFamily="50" charset="0"/>
        </a:defRPr>
      </a:lvl3pPr>
      <a:lvl4pPr algn="l" rtl="0" eaLnBrk="0" fontAlgn="base" hangingPunct="0">
        <a:spcBef>
          <a:spcPct val="0"/>
        </a:spcBef>
        <a:spcAft>
          <a:spcPct val="0"/>
        </a:spcAft>
        <a:buFont typeface="Arial" pitchFamily="34" charset="0"/>
        <a:defRPr sz="2200">
          <a:solidFill>
            <a:srgbClr val="595959"/>
          </a:solidFill>
          <a:latin typeface="Arial" pitchFamily="34" charset="0"/>
          <a:ea typeface="MS PGothic" pitchFamily="34" charset="-128"/>
          <a:cs typeface="Andes ExtraLight" pitchFamily="50" charset="0"/>
        </a:defRPr>
      </a:lvl4pPr>
      <a:lvl5pPr algn="l" rtl="0" eaLnBrk="0" fontAlgn="base" hangingPunct="0">
        <a:spcBef>
          <a:spcPct val="0"/>
        </a:spcBef>
        <a:spcAft>
          <a:spcPct val="0"/>
        </a:spcAft>
        <a:buFont typeface="Arial" pitchFamily="34" charset="0"/>
        <a:defRPr sz="2200">
          <a:solidFill>
            <a:srgbClr val="595959"/>
          </a:solidFill>
          <a:latin typeface="Arial" pitchFamily="34" charset="0"/>
          <a:ea typeface="MS PGothic" pitchFamily="34" charset="-128"/>
          <a:cs typeface="Andes ExtraLight" pitchFamily="50" charset="0"/>
        </a:defRPr>
      </a:lvl5pPr>
      <a:lvl6pPr marL="457200" algn="ctr" rtl="0" fontAlgn="base">
        <a:spcBef>
          <a:spcPct val="0"/>
        </a:spcBef>
        <a:spcAft>
          <a:spcPct val="0"/>
        </a:spcAft>
        <a:defRPr sz="2600" b="1">
          <a:solidFill>
            <a:srgbClr val="014C6D"/>
          </a:solidFill>
          <a:latin typeface="Trebuchet MS" pitchFamily="34" charset="0"/>
        </a:defRPr>
      </a:lvl6pPr>
      <a:lvl7pPr marL="914400" algn="ctr" rtl="0" fontAlgn="base">
        <a:spcBef>
          <a:spcPct val="0"/>
        </a:spcBef>
        <a:spcAft>
          <a:spcPct val="0"/>
        </a:spcAft>
        <a:defRPr sz="2600" b="1">
          <a:solidFill>
            <a:srgbClr val="014C6D"/>
          </a:solidFill>
          <a:latin typeface="Trebuchet MS" pitchFamily="34" charset="0"/>
        </a:defRPr>
      </a:lvl7pPr>
      <a:lvl8pPr marL="1371600" algn="ctr" rtl="0" fontAlgn="base">
        <a:spcBef>
          <a:spcPct val="0"/>
        </a:spcBef>
        <a:spcAft>
          <a:spcPct val="0"/>
        </a:spcAft>
        <a:defRPr sz="2600" b="1">
          <a:solidFill>
            <a:srgbClr val="014C6D"/>
          </a:solidFill>
          <a:latin typeface="Trebuchet MS" pitchFamily="34" charset="0"/>
        </a:defRPr>
      </a:lvl8pPr>
      <a:lvl9pPr marL="1828800" algn="ctr" rtl="0" fontAlgn="base">
        <a:spcBef>
          <a:spcPct val="0"/>
        </a:spcBef>
        <a:spcAft>
          <a:spcPct val="0"/>
        </a:spcAft>
        <a:defRPr sz="2600" b="1">
          <a:solidFill>
            <a:srgbClr val="014C6D"/>
          </a:solidFill>
          <a:latin typeface="Trebuchet MS" pitchFamily="34" charset="0"/>
        </a:defRPr>
      </a:lvl9pPr>
    </p:titleStyle>
    <p:bodyStyle>
      <a:lvl1pPr marL="342900" indent="-342900" algn="l" rtl="0" eaLnBrk="0" fontAlgn="base" hangingPunct="0">
        <a:lnSpc>
          <a:spcPct val="150000"/>
        </a:lnSpc>
        <a:spcBef>
          <a:spcPts val="1800"/>
        </a:spcBef>
        <a:spcAft>
          <a:spcPct val="0"/>
        </a:spcAft>
        <a:buClr>
          <a:srgbClr val="404040"/>
        </a:buClr>
        <a:defRPr>
          <a:solidFill>
            <a:srgbClr val="595959"/>
          </a:solidFill>
          <a:latin typeface="Arial"/>
          <a:ea typeface="MS PGothic" pitchFamily="34" charset="-128"/>
          <a:cs typeface="Arial"/>
        </a:defRPr>
      </a:lvl1pPr>
      <a:lvl2pPr marL="285750"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2pPr>
      <a:lvl3pPr marL="285750" indent="-285750" algn="l" rtl="0" eaLnBrk="0" fontAlgn="base" hangingPunct="0">
        <a:lnSpc>
          <a:spcPct val="110000"/>
        </a:lnSpc>
        <a:spcBef>
          <a:spcPct val="0"/>
        </a:spcBef>
        <a:spcAft>
          <a:spcPct val="0"/>
        </a:spcAft>
        <a:buClr>
          <a:schemeClr val="tx1"/>
        </a:buClr>
        <a:buFont typeface="Arial" pitchFamily="34" charset="0"/>
        <a:buChar char="•"/>
        <a:defRPr>
          <a:solidFill>
            <a:schemeClr val="tx2"/>
          </a:solidFill>
          <a:latin typeface="Arial"/>
          <a:ea typeface="MS PGothic" pitchFamily="34" charset="-128"/>
          <a:cs typeface="Arial"/>
        </a:defRPr>
      </a:lvl3pPr>
      <a:lvl4pPr marL="831850"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4pPr>
      <a:lvl5pPr marL="1196975"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5pPr>
      <a:lvl6pPr marL="502920" indent="-228600" algn="l" rtl="0" fontAlgn="base">
        <a:spcBef>
          <a:spcPct val="20000"/>
        </a:spcBef>
        <a:spcAft>
          <a:spcPct val="0"/>
        </a:spcAft>
        <a:buClr>
          <a:schemeClr val="tx2">
            <a:lumMod val="65000"/>
            <a:lumOff val="35000"/>
          </a:schemeClr>
        </a:buClr>
        <a:buFont typeface="Arial"/>
        <a:buChar char="•"/>
        <a:defRPr sz="1800">
          <a:solidFill>
            <a:schemeClr val="tx2">
              <a:lumMod val="65000"/>
              <a:lumOff val="35000"/>
            </a:schemeClr>
          </a:solidFill>
          <a:latin typeface="+mn-lt"/>
        </a:defRPr>
      </a:lvl6pPr>
      <a:lvl7pPr marL="2971800" indent="-228600" algn="l" rtl="0" fontAlgn="base">
        <a:spcBef>
          <a:spcPct val="20000"/>
        </a:spcBef>
        <a:spcAft>
          <a:spcPct val="0"/>
        </a:spcAft>
        <a:buClr>
          <a:srgbClr val="00783C"/>
        </a:buClr>
        <a:buChar char="»"/>
        <a:defRPr sz="1600">
          <a:solidFill>
            <a:schemeClr val="tx1"/>
          </a:solidFill>
          <a:latin typeface="+mn-lt"/>
        </a:defRPr>
      </a:lvl7pPr>
      <a:lvl8pPr marL="3429000" indent="-228600" algn="l" rtl="0" fontAlgn="base">
        <a:spcBef>
          <a:spcPct val="20000"/>
        </a:spcBef>
        <a:spcAft>
          <a:spcPct val="0"/>
        </a:spcAft>
        <a:buClr>
          <a:srgbClr val="00783C"/>
        </a:buClr>
        <a:buChar char="»"/>
        <a:defRPr sz="1600">
          <a:solidFill>
            <a:schemeClr val="tx1"/>
          </a:solidFill>
          <a:latin typeface="+mn-lt"/>
        </a:defRPr>
      </a:lvl8pPr>
      <a:lvl9pPr marL="3886200" indent="-228600" algn="l" rtl="0" fontAlgn="base">
        <a:spcBef>
          <a:spcPct val="20000"/>
        </a:spcBef>
        <a:spcAft>
          <a:spcPct val="0"/>
        </a:spcAft>
        <a:buClr>
          <a:srgbClr val="00783C"/>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Freeform 84"/>
          <p:cNvSpPr>
            <a:spLocks/>
          </p:cNvSpPr>
          <p:nvPr/>
        </p:nvSpPr>
        <p:spPr bwMode="auto">
          <a:xfrm flipH="1">
            <a:off x="8189913" y="6323013"/>
            <a:ext cx="349250" cy="534987"/>
          </a:xfrm>
          <a:custGeom>
            <a:avLst/>
            <a:gdLst>
              <a:gd name="T0" fmla="*/ 0 w 638"/>
              <a:gd name="T1" fmla="*/ 0 h 1194"/>
              <a:gd name="T2" fmla="*/ 20802 w 638"/>
              <a:gd name="T3" fmla="*/ 49287 h 1194"/>
              <a:gd name="T4" fmla="*/ 42698 w 638"/>
              <a:gd name="T5" fmla="*/ 96782 h 1194"/>
              <a:gd name="T6" fmla="*/ 58026 w 638"/>
              <a:gd name="T7" fmla="*/ 136211 h 1194"/>
              <a:gd name="T8" fmla="*/ 74448 w 638"/>
              <a:gd name="T9" fmla="*/ 178329 h 1194"/>
              <a:gd name="T10" fmla="*/ 89776 w 638"/>
              <a:gd name="T11" fmla="*/ 226720 h 1194"/>
              <a:gd name="T12" fmla="*/ 112767 w 638"/>
              <a:gd name="T13" fmla="*/ 301098 h 1194"/>
              <a:gd name="T14" fmla="*/ 129190 w 638"/>
              <a:gd name="T15" fmla="*/ 353073 h 1194"/>
              <a:gd name="T16" fmla="*/ 148897 w 638"/>
              <a:gd name="T17" fmla="*/ 443582 h 1194"/>
              <a:gd name="T18" fmla="*/ 156560 w 638"/>
              <a:gd name="T19" fmla="*/ 486596 h 1194"/>
              <a:gd name="T20" fmla="*/ 165319 w 638"/>
              <a:gd name="T21" fmla="*/ 534987 h 1194"/>
              <a:gd name="T22" fmla="*/ 349250 w 638"/>
              <a:gd name="T23" fmla="*/ 534987 h 1194"/>
              <a:gd name="T24" fmla="*/ 341586 w 638"/>
              <a:gd name="T25" fmla="*/ 511688 h 1194"/>
              <a:gd name="T26" fmla="*/ 327353 w 638"/>
              <a:gd name="T27" fmla="*/ 474947 h 1194"/>
              <a:gd name="T28" fmla="*/ 313121 w 638"/>
              <a:gd name="T29" fmla="*/ 439102 h 1194"/>
              <a:gd name="T30" fmla="*/ 299983 w 638"/>
              <a:gd name="T31" fmla="*/ 408633 h 1194"/>
              <a:gd name="T32" fmla="*/ 270422 w 638"/>
              <a:gd name="T33" fmla="*/ 351281 h 1194"/>
              <a:gd name="T34" fmla="*/ 249621 w 638"/>
              <a:gd name="T35" fmla="*/ 312748 h 1194"/>
              <a:gd name="T36" fmla="*/ 232103 w 638"/>
              <a:gd name="T37" fmla="*/ 280487 h 1194"/>
              <a:gd name="T38" fmla="*/ 206922 w 638"/>
              <a:gd name="T39" fmla="*/ 238369 h 1194"/>
              <a:gd name="T40" fmla="*/ 186121 w 638"/>
              <a:gd name="T41" fmla="*/ 210590 h 1194"/>
              <a:gd name="T42" fmla="*/ 167509 w 638"/>
              <a:gd name="T43" fmla="*/ 185498 h 1194"/>
              <a:gd name="T44" fmla="*/ 146707 w 638"/>
              <a:gd name="T45" fmla="*/ 153237 h 1194"/>
              <a:gd name="T46" fmla="*/ 124810 w 638"/>
              <a:gd name="T47" fmla="*/ 128146 h 1194"/>
              <a:gd name="T48" fmla="*/ 95250 w 638"/>
              <a:gd name="T49" fmla="*/ 94093 h 1194"/>
              <a:gd name="T50" fmla="*/ 66784 w 638"/>
              <a:gd name="T51" fmla="*/ 62729 h 1194"/>
              <a:gd name="T52" fmla="*/ 31750 w 638"/>
              <a:gd name="T53" fmla="*/ 23299 h 1194"/>
              <a:gd name="T54" fmla="*/ 16422 w 638"/>
              <a:gd name="T55" fmla="*/ 8961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endParaRPr lang="en-US"/>
          </a:p>
        </p:txBody>
      </p:sp>
      <p:sp>
        <p:nvSpPr>
          <p:cNvPr id="5123" name="Freeform 85"/>
          <p:cNvSpPr>
            <a:spLocks/>
          </p:cNvSpPr>
          <p:nvPr/>
        </p:nvSpPr>
        <p:spPr bwMode="auto">
          <a:xfrm flipH="1">
            <a:off x="8545513" y="6146800"/>
            <a:ext cx="246062" cy="165100"/>
          </a:xfrm>
          <a:custGeom>
            <a:avLst/>
            <a:gdLst>
              <a:gd name="T0" fmla="*/ 246062 w 448"/>
              <a:gd name="T1" fmla="*/ 165100 h 372"/>
              <a:gd name="T2" fmla="*/ 213107 w 448"/>
              <a:gd name="T3" fmla="*/ 134033 h 372"/>
              <a:gd name="T4" fmla="*/ 153789 w 448"/>
              <a:gd name="T5" fmla="*/ 92314 h 372"/>
              <a:gd name="T6" fmla="*/ 115342 w 448"/>
              <a:gd name="T7" fmla="*/ 63022 h 372"/>
              <a:gd name="T8" fmla="*/ 76894 w 448"/>
              <a:gd name="T9" fmla="*/ 41719 h 372"/>
              <a:gd name="T10" fmla="*/ 35152 w 448"/>
              <a:gd name="T11" fmla="*/ 19528 h 372"/>
              <a:gd name="T12" fmla="*/ 0 w 448"/>
              <a:gd name="T13" fmla="*/ 0 h 372"/>
              <a:gd name="T14" fmla="*/ 153789 w 448"/>
              <a:gd name="T15" fmla="*/ 0 h 372"/>
              <a:gd name="T16" fmla="*/ 164774 w 448"/>
              <a:gd name="T17" fmla="*/ 15977 h 372"/>
              <a:gd name="T18" fmla="*/ 177956 w 448"/>
              <a:gd name="T19" fmla="*/ 36393 h 372"/>
              <a:gd name="T20" fmla="*/ 190039 w 448"/>
              <a:gd name="T21" fmla="*/ 59472 h 372"/>
              <a:gd name="T22" fmla="*/ 207615 w 448"/>
              <a:gd name="T23" fmla="*/ 91426 h 372"/>
              <a:gd name="T24" fmla="*/ 224092 w 448"/>
              <a:gd name="T25" fmla="*/ 117168 h 372"/>
              <a:gd name="T26" fmla="*/ 238373 w 448"/>
              <a:gd name="T27" fmla="*/ 148235 h 372"/>
              <a:gd name="T28" fmla="*/ 246062 w 448"/>
              <a:gd name="T29" fmla="*/ 165100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endParaRPr lang="en-US"/>
          </a:p>
        </p:txBody>
      </p:sp>
      <p:sp>
        <p:nvSpPr>
          <p:cNvPr id="1032" name="Rectangle 2"/>
          <p:cNvSpPr>
            <a:spLocks noGrp="1" noChangeArrowheads="1"/>
          </p:cNvSpPr>
          <p:nvPr>
            <p:ph type="title"/>
          </p:nvPr>
        </p:nvSpPr>
        <p:spPr bwMode="auto">
          <a:xfrm>
            <a:off x="357188" y="301625"/>
            <a:ext cx="8461375" cy="1208088"/>
          </a:xfrm>
          <a:prstGeom prst="rect">
            <a:avLst/>
          </a:prstGeom>
          <a:noFill/>
          <a:ln w="9525">
            <a:noFill/>
            <a:miter lim="800000"/>
            <a:headEnd/>
            <a:tailEnd/>
          </a:ln>
        </p:spPr>
        <p:txBody>
          <a:bodyPr vert="horz" wrap="square" lIns="0" tIns="0" rIns="0" bIns="0" numCol="1" anchor="t" anchorCtr="0" compatLnSpc="1">
            <a:prstTxWarp prst="textNoShape">
              <a:avLst/>
            </a:prstTxWarp>
            <a:normAutofit/>
          </a:bodyPr>
          <a:lstStyle/>
          <a:p>
            <a:pPr lvl="0"/>
            <a:r>
              <a:rPr lang="en-US" dirty="0" smtClean="0"/>
              <a:t>Click to edit Master title style</a:t>
            </a:r>
          </a:p>
        </p:txBody>
      </p:sp>
      <p:sp>
        <p:nvSpPr>
          <p:cNvPr id="1033" name="Rectangle 3"/>
          <p:cNvSpPr>
            <a:spLocks noGrp="1" noChangeArrowheads="1"/>
          </p:cNvSpPr>
          <p:nvPr>
            <p:ph type="body" idx="1"/>
          </p:nvPr>
        </p:nvSpPr>
        <p:spPr bwMode="auto">
          <a:xfrm>
            <a:off x="357188" y="1697038"/>
            <a:ext cx="8478837" cy="43894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smtClean="0"/>
              <a:t>Paragraph content</a:t>
            </a:r>
          </a:p>
          <a:p>
            <a:pPr lvl="1"/>
            <a:r>
              <a:rPr lang="en-US" dirty="0" smtClean="0"/>
              <a:t>Bullets</a:t>
            </a:r>
          </a:p>
          <a:p>
            <a:pPr lvl="5"/>
            <a:r>
              <a:rPr lang="en-US" dirty="0" smtClean="0"/>
              <a:t>Bullets</a:t>
            </a:r>
          </a:p>
          <a:p>
            <a:pPr lvl="3"/>
            <a:r>
              <a:rPr lang="en-US" dirty="0" smtClean="0"/>
              <a:t>Bullets</a:t>
            </a:r>
          </a:p>
          <a:p>
            <a:pPr lvl="4"/>
            <a:r>
              <a:rPr lang="en-US" dirty="0" smtClean="0"/>
              <a:t>Bullets</a:t>
            </a:r>
          </a:p>
        </p:txBody>
      </p:sp>
      <p:sp>
        <p:nvSpPr>
          <p:cNvPr id="1030" name="Rectangle 6"/>
          <p:cNvSpPr>
            <a:spLocks noGrp="1" noChangeArrowheads="1"/>
          </p:cNvSpPr>
          <p:nvPr>
            <p:ph type="sldNum" sz="quarter" idx="4"/>
          </p:nvPr>
        </p:nvSpPr>
        <p:spPr bwMode="auto">
          <a:xfrm>
            <a:off x="357188" y="6350000"/>
            <a:ext cx="552450" cy="358775"/>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defRPr sz="1100" b="0" smtClean="0">
                <a:solidFill>
                  <a:srgbClr val="7F7F7F"/>
                </a:solidFill>
                <a:latin typeface="Arial" pitchFamily="34" charset="0"/>
                <a:cs typeface="Arial" pitchFamily="34" charset="0"/>
              </a:defRPr>
            </a:lvl1pPr>
          </a:lstStyle>
          <a:p>
            <a:pPr>
              <a:defRPr/>
            </a:pPr>
            <a:fld id="{E0E345E1-2BAE-4445-9318-FB5DD6CC41AD}" type="slidenum">
              <a:rPr lang="en-US"/>
              <a:pPr>
                <a:defRPr/>
              </a:pPr>
              <a:t>‹#›</a:t>
            </a:fld>
            <a:endParaRPr lang="en-US"/>
          </a:p>
        </p:txBody>
      </p:sp>
      <p:sp>
        <p:nvSpPr>
          <p:cNvPr id="5127" name="TextBox 7"/>
          <p:cNvSpPr txBox="1">
            <a:spLocks noChangeArrowheads="1"/>
          </p:cNvSpPr>
          <p:nvPr/>
        </p:nvSpPr>
        <p:spPr bwMode="auto">
          <a:xfrm>
            <a:off x="8683625" y="6207125"/>
            <a:ext cx="1841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defRPr/>
            </a:pPr>
            <a:endParaRPr lang="en-US" smtClean="0"/>
          </a:p>
        </p:txBody>
      </p:sp>
      <p:pic>
        <p:nvPicPr>
          <p:cNvPr id="5128" name="Picture 10"/>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15150" y="6311900"/>
            <a:ext cx="1982788"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2"/>
          <p:cNvSpPr>
            <a:spLocks noGrp="1"/>
          </p:cNvSpPr>
          <p:nvPr>
            <p:ph type="ftr" sz="quarter" idx="3"/>
          </p:nvPr>
        </p:nvSpPr>
        <p:spPr>
          <a:xfrm>
            <a:off x="1003300" y="6356350"/>
            <a:ext cx="5707063" cy="365125"/>
          </a:xfrm>
          <a:prstGeom prst="rect">
            <a:avLst/>
          </a:prstGeom>
        </p:spPr>
        <p:txBody>
          <a:bodyPr vert="horz" lIns="91440" tIns="45720" rIns="91440" bIns="45720" rtlCol="0" anchor="ctr"/>
          <a:lstStyle>
            <a:lvl1pPr algn="l">
              <a:defRPr sz="1200" b="0">
                <a:solidFill>
                  <a:srgbClr val="7F7F7F"/>
                </a:solidFill>
                <a:latin typeface="+mn-lt"/>
                <a:ea typeface="+mn-ea"/>
                <a:cs typeface="Times New Roman" pitchFamily="18" charset="0"/>
              </a:defRPr>
            </a:lvl1pPr>
          </a:lstStyle>
          <a:p>
            <a:pPr>
              <a:defRPr/>
            </a:pPr>
            <a:r>
              <a:rPr lang="en-US" smtClean="0"/>
              <a:t>Footer Info</a:t>
            </a:r>
            <a:endParaRPr lang="en-US" dirty="0"/>
          </a:p>
        </p:txBody>
      </p:sp>
    </p:spTree>
  </p:cSld>
  <p:clrMap bg1="lt1" tx1="dk1" bg2="lt2" tx2="dk2" accent1="accent1" accent2="accent2" accent3="accent3" accent4="accent4" accent5="accent5" accent6="accent6" hlink="hlink" folHlink="folHlink"/>
  <p:sldLayoutIdLst>
    <p:sldLayoutId id="2147485361" r:id="rId1"/>
    <p:sldLayoutId id="2147485362" r:id="rId2"/>
  </p:sldLayoutIdLst>
  <p:timing>
    <p:tnLst>
      <p:par>
        <p:cTn id="1" dur="indefinite" restart="never" nodeType="tmRoot"/>
      </p:par>
    </p:tnLst>
  </p:timing>
  <p:hf hdr="0" ftr="0" dt="0"/>
  <p:txStyles>
    <p:titleStyle>
      <a:lvl1pPr algn="l" rtl="0" eaLnBrk="0" fontAlgn="base" hangingPunct="0">
        <a:spcBef>
          <a:spcPct val="0"/>
        </a:spcBef>
        <a:spcAft>
          <a:spcPct val="0"/>
        </a:spcAft>
        <a:buFont typeface="Arial" pitchFamily="34" charset="0"/>
        <a:defRPr sz="2200" cap="all">
          <a:solidFill>
            <a:srgbClr val="595959"/>
          </a:solidFill>
          <a:latin typeface="+mn-lt"/>
          <a:ea typeface="MS PGothic" pitchFamily="34" charset="-128"/>
          <a:cs typeface="Andes ExtraLight"/>
        </a:defRPr>
      </a:lvl1pPr>
      <a:lvl2pPr algn="l" rtl="0" eaLnBrk="0" fontAlgn="base" hangingPunct="0">
        <a:spcBef>
          <a:spcPct val="0"/>
        </a:spcBef>
        <a:spcAft>
          <a:spcPct val="0"/>
        </a:spcAft>
        <a:buFont typeface="Arial" pitchFamily="34" charset="0"/>
        <a:defRPr sz="2200">
          <a:solidFill>
            <a:srgbClr val="595959"/>
          </a:solidFill>
          <a:latin typeface="Arial" pitchFamily="34" charset="0"/>
          <a:ea typeface="MS PGothic" pitchFamily="34" charset="-128"/>
          <a:cs typeface="Andes ExtraLight" pitchFamily="50" charset="0"/>
        </a:defRPr>
      </a:lvl2pPr>
      <a:lvl3pPr algn="l" rtl="0" eaLnBrk="0" fontAlgn="base" hangingPunct="0">
        <a:spcBef>
          <a:spcPct val="0"/>
        </a:spcBef>
        <a:spcAft>
          <a:spcPct val="0"/>
        </a:spcAft>
        <a:buFont typeface="Arial" pitchFamily="34" charset="0"/>
        <a:defRPr sz="2200">
          <a:solidFill>
            <a:srgbClr val="595959"/>
          </a:solidFill>
          <a:latin typeface="Arial" pitchFamily="34" charset="0"/>
          <a:ea typeface="MS PGothic" pitchFamily="34" charset="-128"/>
          <a:cs typeface="Andes ExtraLight" pitchFamily="50" charset="0"/>
        </a:defRPr>
      </a:lvl3pPr>
      <a:lvl4pPr algn="l" rtl="0" eaLnBrk="0" fontAlgn="base" hangingPunct="0">
        <a:spcBef>
          <a:spcPct val="0"/>
        </a:spcBef>
        <a:spcAft>
          <a:spcPct val="0"/>
        </a:spcAft>
        <a:buFont typeface="Arial" pitchFamily="34" charset="0"/>
        <a:defRPr sz="2200">
          <a:solidFill>
            <a:srgbClr val="595959"/>
          </a:solidFill>
          <a:latin typeface="Arial" pitchFamily="34" charset="0"/>
          <a:ea typeface="MS PGothic" pitchFamily="34" charset="-128"/>
          <a:cs typeface="Andes ExtraLight" pitchFamily="50" charset="0"/>
        </a:defRPr>
      </a:lvl4pPr>
      <a:lvl5pPr algn="l" rtl="0" eaLnBrk="0" fontAlgn="base" hangingPunct="0">
        <a:spcBef>
          <a:spcPct val="0"/>
        </a:spcBef>
        <a:spcAft>
          <a:spcPct val="0"/>
        </a:spcAft>
        <a:buFont typeface="Arial" pitchFamily="34" charset="0"/>
        <a:defRPr sz="2200">
          <a:solidFill>
            <a:srgbClr val="595959"/>
          </a:solidFill>
          <a:latin typeface="Arial" pitchFamily="34" charset="0"/>
          <a:ea typeface="MS PGothic" pitchFamily="34" charset="-128"/>
          <a:cs typeface="Andes ExtraLight" pitchFamily="50" charset="0"/>
        </a:defRPr>
      </a:lvl5pPr>
      <a:lvl6pPr marL="457200" algn="ctr" rtl="0" fontAlgn="base">
        <a:spcBef>
          <a:spcPct val="0"/>
        </a:spcBef>
        <a:spcAft>
          <a:spcPct val="0"/>
        </a:spcAft>
        <a:defRPr sz="2600" b="1">
          <a:solidFill>
            <a:srgbClr val="014C6D"/>
          </a:solidFill>
          <a:latin typeface="Trebuchet MS" pitchFamily="34" charset="0"/>
        </a:defRPr>
      </a:lvl6pPr>
      <a:lvl7pPr marL="914400" algn="ctr" rtl="0" fontAlgn="base">
        <a:spcBef>
          <a:spcPct val="0"/>
        </a:spcBef>
        <a:spcAft>
          <a:spcPct val="0"/>
        </a:spcAft>
        <a:defRPr sz="2600" b="1">
          <a:solidFill>
            <a:srgbClr val="014C6D"/>
          </a:solidFill>
          <a:latin typeface="Trebuchet MS" pitchFamily="34" charset="0"/>
        </a:defRPr>
      </a:lvl7pPr>
      <a:lvl8pPr marL="1371600" algn="ctr" rtl="0" fontAlgn="base">
        <a:spcBef>
          <a:spcPct val="0"/>
        </a:spcBef>
        <a:spcAft>
          <a:spcPct val="0"/>
        </a:spcAft>
        <a:defRPr sz="2600" b="1">
          <a:solidFill>
            <a:srgbClr val="014C6D"/>
          </a:solidFill>
          <a:latin typeface="Trebuchet MS" pitchFamily="34" charset="0"/>
        </a:defRPr>
      </a:lvl8pPr>
      <a:lvl9pPr marL="1828800" algn="ctr" rtl="0" fontAlgn="base">
        <a:spcBef>
          <a:spcPct val="0"/>
        </a:spcBef>
        <a:spcAft>
          <a:spcPct val="0"/>
        </a:spcAft>
        <a:defRPr sz="2600" b="1">
          <a:solidFill>
            <a:srgbClr val="014C6D"/>
          </a:solidFill>
          <a:latin typeface="Trebuchet MS" pitchFamily="34" charset="0"/>
        </a:defRPr>
      </a:lvl9pPr>
    </p:titleStyle>
    <p:bodyStyle>
      <a:lvl1pPr marL="342900" indent="-342900" algn="l" rtl="0" eaLnBrk="0" fontAlgn="base" hangingPunct="0">
        <a:lnSpc>
          <a:spcPct val="150000"/>
        </a:lnSpc>
        <a:spcBef>
          <a:spcPts val="1800"/>
        </a:spcBef>
        <a:spcAft>
          <a:spcPct val="0"/>
        </a:spcAft>
        <a:buClr>
          <a:srgbClr val="404040"/>
        </a:buClr>
        <a:defRPr>
          <a:solidFill>
            <a:srgbClr val="595959"/>
          </a:solidFill>
          <a:latin typeface="Arial"/>
          <a:ea typeface="MS PGothic" pitchFamily="34" charset="-128"/>
          <a:cs typeface="Arial"/>
        </a:defRPr>
      </a:lvl1pPr>
      <a:lvl2pPr marL="285750"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2pPr>
      <a:lvl3pPr marL="285750" indent="-285750" algn="l" rtl="0" eaLnBrk="0" fontAlgn="base" hangingPunct="0">
        <a:lnSpc>
          <a:spcPct val="110000"/>
        </a:lnSpc>
        <a:spcBef>
          <a:spcPct val="0"/>
        </a:spcBef>
        <a:spcAft>
          <a:spcPct val="0"/>
        </a:spcAft>
        <a:buClr>
          <a:schemeClr val="tx1"/>
        </a:buClr>
        <a:buFont typeface="Arial" pitchFamily="34" charset="0"/>
        <a:buChar char="•"/>
        <a:defRPr>
          <a:solidFill>
            <a:schemeClr val="tx2"/>
          </a:solidFill>
          <a:latin typeface="Arial"/>
          <a:ea typeface="MS PGothic" pitchFamily="34" charset="-128"/>
          <a:cs typeface="Arial"/>
        </a:defRPr>
      </a:lvl3pPr>
      <a:lvl4pPr marL="831850"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4pPr>
      <a:lvl5pPr marL="1196975"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5pPr>
      <a:lvl6pPr marL="502920" indent="-228600" algn="l" rtl="0" fontAlgn="base">
        <a:spcBef>
          <a:spcPct val="20000"/>
        </a:spcBef>
        <a:spcAft>
          <a:spcPct val="0"/>
        </a:spcAft>
        <a:buClr>
          <a:schemeClr val="tx2">
            <a:lumMod val="65000"/>
            <a:lumOff val="35000"/>
          </a:schemeClr>
        </a:buClr>
        <a:buFont typeface="Arial"/>
        <a:buChar char="•"/>
        <a:defRPr sz="1800">
          <a:solidFill>
            <a:schemeClr val="tx2">
              <a:lumMod val="65000"/>
              <a:lumOff val="35000"/>
            </a:schemeClr>
          </a:solidFill>
          <a:latin typeface="+mn-lt"/>
        </a:defRPr>
      </a:lvl6pPr>
      <a:lvl7pPr marL="2971800" indent="-228600" algn="l" rtl="0" fontAlgn="base">
        <a:spcBef>
          <a:spcPct val="20000"/>
        </a:spcBef>
        <a:spcAft>
          <a:spcPct val="0"/>
        </a:spcAft>
        <a:buClr>
          <a:srgbClr val="00783C"/>
        </a:buClr>
        <a:buChar char="»"/>
        <a:defRPr sz="1600">
          <a:solidFill>
            <a:schemeClr val="tx1"/>
          </a:solidFill>
          <a:latin typeface="+mn-lt"/>
        </a:defRPr>
      </a:lvl7pPr>
      <a:lvl8pPr marL="3429000" indent="-228600" algn="l" rtl="0" fontAlgn="base">
        <a:spcBef>
          <a:spcPct val="20000"/>
        </a:spcBef>
        <a:spcAft>
          <a:spcPct val="0"/>
        </a:spcAft>
        <a:buClr>
          <a:srgbClr val="00783C"/>
        </a:buClr>
        <a:buChar char="»"/>
        <a:defRPr sz="1600">
          <a:solidFill>
            <a:schemeClr val="tx1"/>
          </a:solidFill>
          <a:latin typeface="+mn-lt"/>
        </a:defRPr>
      </a:lvl8pPr>
      <a:lvl9pPr marL="3886200" indent="-228600" algn="l" rtl="0" fontAlgn="base">
        <a:spcBef>
          <a:spcPct val="20000"/>
        </a:spcBef>
        <a:spcAft>
          <a:spcPct val="0"/>
        </a:spcAft>
        <a:buClr>
          <a:srgbClr val="00783C"/>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Freeform 84"/>
          <p:cNvSpPr>
            <a:spLocks/>
          </p:cNvSpPr>
          <p:nvPr/>
        </p:nvSpPr>
        <p:spPr bwMode="auto">
          <a:xfrm flipH="1">
            <a:off x="8189913" y="6323013"/>
            <a:ext cx="349250" cy="534987"/>
          </a:xfrm>
          <a:custGeom>
            <a:avLst/>
            <a:gdLst>
              <a:gd name="T0" fmla="*/ 0 w 638"/>
              <a:gd name="T1" fmla="*/ 0 h 1194"/>
              <a:gd name="T2" fmla="*/ 20802 w 638"/>
              <a:gd name="T3" fmla="*/ 49287 h 1194"/>
              <a:gd name="T4" fmla="*/ 42698 w 638"/>
              <a:gd name="T5" fmla="*/ 96782 h 1194"/>
              <a:gd name="T6" fmla="*/ 58026 w 638"/>
              <a:gd name="T7" fmla="*/ 136211 h 1194"/>
              <a:gd name="T8" fmla="*/ 74448 w 638"/>
              <a:gd name="T9" fmla="*/ 178329 h 1194"/>
              <a:gd name="T10" fmla="*/ 89776 w 638"/>
              <a:gd name="T11" fmla="*/ 226720 h 1194"/>
              <a:gd name="T12" fmla="*/ 112767 w 638"/>
              <a:gd name="T13" fmla="*/ 301098 h 1194"/>
              <a:gd name="T14" fmla="*/ 129190 w 638"/>
              <a:gd name="T15" fmla="*/ 353073 h 1194"/>
              <a:gd name="T16" fmla="*/ 148897 w 638"/>
              <a:gd name="T17" fmla="*/ 443582 h 1194"/>
              <a:gd name="T18" fmla="*/ 156560 w 638"/>
              <a:gd name="T19" fmla="*/ 486596 h 1194"/>
              <a:gd name="T20" fmla="*/ 165319 w 638"/>
              <a:gd name="T21" fmla="*/ 534987 h 1194"/>
              <a:gd name="T22" fmla="*/ 349250 w 638"/>
              <a:gd name="T23" fmla="*/ 534987 h 1194"/>
              <a:gd name="T24" fmla="*/ 341586 w 638"/>
              <a:gd name="T25" fmla="*/ 511688 h 1194"/>
              <a:gd name="T26" fmla="*/ 327353 w 638"/>
              <a:gd name="T27" fmla="*/ 474947 h 1194"/>
              <a:gd name="T28" fmla="*/ 313121 w 638"/>
              <a:gd name="T29" fmla="*/ 439102 h 1194"/>
              <a:gd name="T30" fmla="*/ 299983 w 638"/>
              <a:gd name="T31" fmla="*/ 408633 h 1194"/>
              <a:gd name="T32" fmla="*/ 270422 w 638"/>
              <a:gd name="T33" fmla="*/ 351281 h 1194"/>
              <a:gd name="T34" fmla="*/ 249621 w 638"/>
              <a:gd name="T35" fmla="*/ 312748 h 1194"/>
              <a:gd name="T36" fmla="*/ 232103 w 638"/>
              <a:gd name="T37" fmla="*/ 280487 h 1194"/>
              <a:gd name="T38" fmla="*/ 206922 w 638"/>
              <a:gd name="T39" fmla="*/ 238369 h 1194"/>
              <a:gd name="T40" fmla="*/ 186121 w 638"/>
              <a:gd name="T41" fmla="*/ 210590 h 1194"/>
              <a:gd name="T42" fmla="*/ 167509 w 638"/>
              <a:gd name="T43" fmla="*/ 185498 h 1194"/>
              <a:gd name="T44" fmla="*/ 146707 w 638"/>
              <a:gd name="T45" fmla="*/ 153237 h 1194"/>
              <a:gd name="T46" fmla="*/ 124810 w 638"/>
              <a:gd name="T47" fmla="*/ 128146 h 1194"/>
              <a:gd name="T48" fmla="*/ 95250 w 638"/>
              <a:gd name="T49" fmla="*/ 94093 h 1194"/>
              <a:gd name="T50" fmla="*/ 66784 w 638"/>
              <a:gd name="T51" fmla="*/ 62729 h 1194"/>
              <a:gd name="T52" fmla="*/ 31750 w 638"/>
              <a:gd name="T53" fmla="*/ 23299 h 1194"/>
              <a:gd name="T54" fmla="*/ 16422 w 638"/>
              <a:gd name="T55" fmla="*/ 8961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endParaRPr lang="en-US"/>
          </a:p>
        </p:txBody>
      </p:sp>
      <p:sp>
        <p:nvSpPr>
          <p:cNvPr id="6147" name="Freeform 85"/>
          <p:cNvSpPr>
            <a:spLocks/>
          </p:cNvSpPr>
          <p:nvPr/>
        </p:nvSpPr>
        <p:spPr bwMode="auto">
          <a:xfrm flipH="1">
            <a:off x="8545513" y="6146800"/>
            <a:ext cx="246062" cy="165100"/>
          </a:xfrm>
          <a:custGeom>
            <a:avLst/>
            <a:gdLst>
              <a:gd name="T0" fmla="*/ 246062 w 448"/>
              <a:gd name="T1" fmla="*/ 165100 h 372"/>
              <a:gd name="T2" fmla="*/ 213107 w 448"/>
              <a:gd name="T3" fmla="*/ 134033 h 372"/>
              <a:gd name="T4" fmla="*/ 153789 w 448"/>
              <a:gd name="T5" fmla="*/ 92314 h 372"/>
              <a:gd name="T6" fmla="*/ 115342 w 448"/>
              <a:gd name="T7" fmla="*/ 63022 h 372"/>
              <a:gd name="T8" fmla="*/ 76894 w 448"/>
              <a:gd name="T9" fmla="*/ 41719 h 372"/>
              <a:gd name="T10" fmla="*/ 35152 w 448"/>
              <a:gd name="T11" fmla="*/ 19528 h 372"/>
              <a:gd name="T12" fmla="*/ 0 w 448"/>
              <a:gd name="T13" fmla="*/ 0 h 372"/>
              <a:gd name="T14" fmla="*/ 153789 w 448"/>
              <a:gd name="T15" fmla="*/ 0 h 372"/>
              <a:gd name="T16" fmla="*/ 164774 w 448"/>
              <a:gd name="T17" fmla="*/ 15977 h 372"/>
              <a:gd name="T18" fmla="*/ 177956 w 448"/>
              <a:gd name="T19" fmla="*/ 36393 h 372"/>
              <a:gd name="T20" fmla="*/ 190039 w 448"/>
              <a:gd name="T21" fmla="*/ 59472 h 372"/>
              <a:gd name="T22" fmla="*/ 207615 w 448"/>
              <a:gd name="T23" fmla="*/ 91426 h 372"/>
              <a:gd name="T24" fmla="*/ 224092 w 448"/>
              <a:gd name="T25" fmla="*/ 117168 h 372"/>
              <a:gd name="T26" fmla="*/ 238373 w 448"/>
              <a:gd name="T27" fmla="*/ 148235 h 372"/>
              <a:gd name="T28" fmla="*/ 246062 w 448"/>
              <a:gd name="T29" fmla="*/ 165100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endParaRPr lang="en-US"/>
          </a:p>
        </p:txBody>
      </p:sp>
      <p:sp>
        <p:nvSpPr>
          <p:cNvPr id="1032" name="Rectangle 2"/>
          <p:cNvSpPr>
            <a:spLocks noGrp="1" noChangeArrowheads="1"/>
          </p:cNvSpPr>
          <p:nvPr>
            <p:ph type="title"/>
          </p:nvPr>
        </p:nvSpPr>
        <p:spPr bwMode="auto">
          <a:xfrm>
            <a:off x="357188" y="301625"/>
            <a:ext cx="8461375" cy="1208088"/>
          </a:xfrm>
          <a:prstGeom prst="rect">
            <a:avLst/>
          </a:prstGeom>
          <a:noFill/>
          <a:ln w="9525">
            <a:noFill/>
            <a:miter lim="800000"/>
            <a:headEnd/>
            <a:tailEnd/>
          </a:ln>
        </p:spPr>
        <p:txBody>
          <a:bodyPr vert="horz" wrap="square" lIns="0" tIns="0" rIns="0" bIns="0" numCol="1" anchor="t" anchorCtr="0" compatLnSpc="1">
            <a:prstTxWarp prst="textNoShape">
              <a:avLst/>
            </a:prstTxWarp>
            <a:normAutofit/>
          </a:bodyPr>
          <a:lstStyle/>
          <a:p>
            <a:pPr lvl="0"/>
            <a:r>
              <a:rPr lang="en-US" dirty="0" smtClean="0"/>
              <a:t>Click to edit Master title style</a:t>
            </a:r>
          </a:p>
        </p:txBody>
      </p:sp>
      <p:sp>
        <p:nvSpPr>
          <p:cNvPr id="1033" name="Rectangle 3"/>
          <p:cNvSpPr>
            <a:spLocks noGrp="1" noChangeArrowheads="1"/>
          </p:cNvSpPr>
          <p:nvPr>
            <p:ph type="body" idx="1"/>
          </p:nvPr>
        </p:nvSpPr>
        <p:spPr bwMode="auto">
          <a:xfrm>
            <a:off x="357188" y="1697038"/>
            <a:ext cx="8478837" cy="43894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smtClean="0"/>
              <a:t>Paragraph content</a:t>
            </a:r>
          </a:p>
          <a:p>
            <a:pPr lvl="1"/>
            <a:r>
              <a:rPr lang="en-US" dirty="0" smtClean="0"/>
              <a:t>Bullets</a:t>
            </a:r>
          </a:p>
          <a:p>
            <a:pPr lvl="5"/>
            <a:r>
              <a:rPr lang="en-US" dirty="0" smtClean="0"/>
              <a:t>Bullets</a:t>
            </a:r>
          </a:p>
          <a:p>
            <a:pPr lvl="3"/>
            <a:r>
              <a:rPr lang="en-US" dirty="0" smtClean="0"/>
              <a:t>Bullets</a:t>
            </a:r>
          </a:p>
          <a:p>
            <a:pPr lvl="4"/>
            <a:r>
              <a:rPr lang="en-US" dirty="0" smtClean="0"/>
              <a:t>Bullets</a:t>
            </a:r>
          </a:p>
        </p:txBody>
      </p:sp>
      <p:sp>
        <p:nvSpPr>
          <p:cNvPr id="1030" name="Rectangle 6"/>
          <p:cNvSpPr>
            <a:spLocks noGrp="1" noChangeArrowheads="1"/>
          </p:cNvSpPr>
          <p:nvPr>
            <p:ph type="sldNum" sz="quarter" idx="4"/>
          </p:nvPr>
        </p:nvSpPr>
        <p:spPr bwMode="auto">
          <a:xfrm>
            <a:off x="357188" y="6350000"/>
            <a:ext cx="552450" cy="358775"/>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defRPr sz="1100" b="0" smtClean="0">
                <a:solidFill>
                  <a:srgbClr val="7F7F7F"/>
                </a:solidFill>
                <a:latin typeface="Arial" pitchFamily="34" charset="0"/>
                <a:cs typeface="Arial" pitchFamily="34" charset="0"/>
              </a:defRPr>
            </a:lvl1pPr>
          </a:lstStyle>
          <a:p>
            <a:pPr>
              <a:defRPr/>
            </a:pPr>
            <a:fld id="{8B5DA2A0-6D52-4A04-A49C-DDF593150B52}" type="slidenum">
              <a:rPr lang="en-US"/>
              <a:pPr>
                <a:defRPr/>
              </a:pPr>
              <a:t>‹#›</a:t>
            </a:fld>
            <a:endParaRPr lang="en-US"/>
          </a:p>
        </p:txBody>
      </p:sp>
      <p:sp>
        <p:nvSpPr>
          <p:cNvPr id="6151" name="TextBox 7"/>
          <p:cNvSpPr txBox="1">
            <a:spLocks noChangeArrowheads="1"/>
          </p:cNvSpPr>
          <p:nvPr/>
        </p:nvSpPr>
        <p:spPr bwMode="auto">
          <a:xfrm>
            <a:off x="8683625" y="6207125"/>
            <a:ext cx="1841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defRPr/>
            </a:pPr>
            <a:endParaRPr lang="en-US" smtClean="0"/>
          </a:p>
        </p:txBody>
      </p:sp>
      <p:pic>
        <p:nvPicPr>
          <p:cNvPr id="6152" name="Picture 10"/>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15150" y="6311900"/>
            <a:ext cx="1982788"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2"/>
          <p:cNvSpPr>
            <a:spLocks noGrp="1"/>
          </p:cNvSpPr>
          <p:nvPr>
            <p:ph type="ftr" sz="quarter" idx="3"/>
          </p:nvPr>
        </p:nvSpPr>
        <p:spPr>
          <a:xfrm>
            <a:off x="1003300" y="6356350"/>
            <a:ext cx="5707063" cy="365125"/>
          </a:xfrm>
          <a:prstGeom prst="rect">
            <a:avLst/>
          </a:prstGeom>
        </p:spPr>
        <p:txBody>
          <a:bodyPr vert="horz" lIns="91440" tIns="45720" rIns="91440" bIns="45720" rtlCol="0" anchor="ctr"/>
          <a:lstStyle>
            <a:lvl1pPr algn="l">
              <a:defRPr sz="1200" b="0">
                <a:solidFill>
                  <a:srgbClr val="7F7F7F"/>
                </a:solidFill>
                <a:latin typeface="+mn-lt"/>
                <a:ea typeface="+mn-ea"/>
                <a:cs typeface="Times New Roman" pitchFamily="18" charset="0"/>
              </a:defRPr>
            </a:lvl1pPr>
          </a:lstStyle>
          <a:p>
            <a:pPr>
              <a:defRPr/>
            </a:pPr>
            <a:r>
              <a:rPr lang="en-US" smtClean="0"/>
              <a:t>Footer Info</a:t>
            </a:r>
            <a:endParaRPr lang="en-US" dirty="0"/>
          </a:p>
        </p:txBody>
      </p:sp>
    </p:spTree>
  </p:cSld>
  <p:clrMap bg1="lt1" tx1="dk1" bg2="lt2" tx2="dk2" accent1="accent1" accent2="accent2" accent3="accent3" accent4="accent4" accent5="accent5" accent6="accent6" hlink="hlink" folHlink="folHlink"/>
  <p:sldLayoutIdLst>
    <p:sldLayoutId id="2147485363" r:id="rId1"/>
    <p:sldLayoutId id="2147485364" r:id="rId2"/>
  </p:sldLayoutIdLst>
  <p:timing>
    <p:tnLst>
      <p:par>
        <p:cTn id="1" dur="indefinite" restart="never" nodeType="tmRoot"/>
      </p:par>
    </p:tnLst>
  </p:timing>
  <p:hf hdr="0" ftr="0" dt="0"/>
  <p:txStyles>
    <p:titleStyle>
      <a:lvl1pPr algn="l" rtl="0" eaLnBrk="0" fontAlgn="base" hangingPunct="0">
        <a:spcBef>
          <a:spcPct val="0"/>
        </a:spcBef>
        <a:spcAft>
          <a:spcPct val="0"/>
        </a:spcAft>
        <a:buFont typeface="Arial" pitchFamily="34" charset="0"/>
        <a:defRPr sz="2200" cap="all">
          <a:solidFill>
            <a:srgbClr val="595959"/>
          </a:solidFill>
          <a:latin typeface="+mn-lt"/>
          <a:ea typeface="MS PGothic" pitchFamily="34" charset="-128"/>
          <a:cs typeface="Andes ExtraLight"/>
        </a:defRPr>
      </a:lvl1pPr>
      <a:lvl2pPr algn="l" rtl="0" eaLnBrk="0" fontAlgn="base" hangingPunct="0">
        <a:spcBef>
          <a:spcPct val="0"/>
        </a:spcBef>
        <a:spcAft>
          <a:spcPct val="0"/>
        </a:spcAft>
        <a:buFont typeface="Arial" pitchFamily="34" charset="0"/>
        <a:defRPr sz="2200">
          <a:solidFill>
            <a:srgbClr val="595959"/>
          </a:solidFill>
          <a:latin typeface="Arial" pitchFamily="34" charset="0"/>
          <a:ea typeface="MS PGothic" pitchFamily="34" charset="-128"/>
          <a:cs typeface="Andes ExtraLight" pitchFamily="50" charset="0"/>
        </a:defRPr>
      </a:lvl2pPr>
      <a:lvl3pPr algn="l" rtl="0" eaLnBrk="0" fontAlgn="base" hangingPunct="0">
        <a:spcBef>
          <a:spcPct val="0"/>
        </a:spcBef>
        <a:spcAft>
          <a:spcPct val="0"/>
        </a:spcAft>
        <a:buFont typeface="Arial" pitchFamily="34" charset="0"/>
        <a:defRPr sz="2200">
          <a:solidFill>
            <a:srgbClr val="595959"/>
          </a:solidFill>
          <a:latin typeface="Arial" pitchFamily="34" charset="0"/>
          <a:ea typeface="MS PGothic" pitchFamily="34" charset="-128"/>
          <a:cs typeface="Andes ExtraLight" pitchFamily="50" charset="0"/>
        </a:defRPr>
      </a:lvl3pPr>
      <a:lvl4pPr algn="l" rtl="0" eaLnBrk="0" fontAlgn="base" hangingPunct="0">
        <a:spcBef>
          <a:spcPct val="0"/>
        </a:spcBef>
        <a:spcAft>
          <a:spcPct val="0"/>
        </a:spcAft>
        <a:buFont typeface="Arial" pitchFamily="34" charset="0"/>
        <a:defRPr sz="2200">
          <a:solidFill>
            <a:srgbClr val="595959"/>
          </a:solidFill>
          <a:latin typeface="Arial" pitchFamily="34" charset="0"/>
          <a:ea typeface="MS PGothic" pitchFamily="34" charset="-128"/>
          <a:cs typeface="Andes ExtraLight" pitchFamily="50" charset="0"/>
        </a:defRPr>
      </a:lvl4pPr>
      <a:lvl5pPr algn="l" rtl="0" eaLnBrk="0" fontAlgn="base" hangingPunct="0">
        <a:spcBef>
          <a:spcPct val="0"/>
        </a:spcBef>
        <a:spcAft>
          <a:spcPct val="0"/>
        </a:spcAft>
        <a:buFont typeface="Arial" pitchFamily="34" charset="0"/>
        <a:defRPr sz="2200">
          <a:solidFill>
            <a:srgbClr val="595959"/>
          </a:solidFill>
          <a:latin typeface="Arial" pitchFamily="34" charset="0"/>
          <a:ea typeface="MS PGothic" pitchFamily="34" charset="-128"/>
          <a:cs typeface="Andes ExtraLight" pitchFamily="50" charset="0"/>
        </a:defRPr>
      </a:lvl5pPr>
      <a:lvl6pPr marL="457200" algn="ctr" rtl="0" fontAlgn="base">
        <a:spcBef>
          <a:spcPct val="0"/>
        </a:spcBef>
        <a:spcAft>
          <a:spcPct val="0"/>
        </a:spcAft>
        <a:defRPr sz="2600" b="1">
          <a:solidFill>
            <a:srgbClr val="014C6D"/>
          </a:solidFill>
          <a:latin typeface="Trebuchet MS" pitchFamily="34" charset="0"/>
        </a:defRPr>
      </a:lvl6pPr>
      <a:lvl7pPr marL="914400" algn="ctr" rtl="0" fontAlgn="base">
        <a:spcBef>
          <a:spcPct val="0"/>
        </a:spcBef>
        <a:spcAft>
          <a:spcPct val="0"/>
        </a:spcAft>
        <a:defRPr sz="2600" b="1">
          <a:solidFill>
            <a:srgbClr val="014C6D"/>
          </a:solidFill>
          <a:latin typeface="Trebuchet MS" pitchFamily="34" charset="0"/>
        </a:defRPr>
      </a:lvl7pPr>
      <a:lvl8pPr marL="1371600" algn="ctr" rtl="0" fontAlgn="base">
        <a:spcBef>
          <a:spcPct val="0"/>
        </a:spcBef>
        <a:spcAft>
          <a:spcPct val="0"/>
        </a:spcAft>
        <a:defRPr sz="2600" b="1">
          <a:solidFill>
            <a:srgbClr val="014C6D"/>
          </a:solidFill>
          <a:latin typeface="Trebuchet MS" pitchFamily="34" charset="0"/>
        </a:defRPr>
      </a:lvl8pPr>
      <a:lvl9pPr marL="1828800" algn="ctr" rtl="0" fontAlgn="base">
        <a:spcBef>
          <a:spcPct val="0"/>
        </a:spcBef>
        <a:spcAft>
          <a:spcPct val="0"/>
        </a:spcAft>
        <a:defRPr sz="2600" b="1">
          <a:solidFill>
            <a:srgbClr val="014C6D"/>
          </a:solidFill>
          <a:latin typeface="Trebuchet MS" pitchFamily="34" charset="0"/>
        </a:defRPr>
      </a:lvl9pPr>
    </p:titleStyle>
    <p:bodyStyle>
      <a:lvl1pPr marL="342900" indent="-342900" algn="l" rtl="0" eaLnBrk="0" fontAlgn="base" hangingPunct="0">
        <a:lnSpc>
          <a:spcPct val="150000"/>
        </a:lnSpc>
        <a:spcBef>
          <a:spcPts val="1800"/>
        </a:spcBef>
        <a:spcAft>
          <a:spcPct val="0"/>
        </a:spcAft>
        <a:buClr>
          <a:srgbClr val="404040"/>
        </a:buClr>
        <a:defRPr>
          <a:solidFill>
            <a:srgbClr val="595959"/>
          </a:solidFill>
          <a:latin typeface="Arial"/>
          <a:ea typeface="MS PGothic" pitchFamily="34" charset="-128"/>
          <a:cs typeface="Arial"/>
        </a:defRPr>
      </a:lvl1pPr>
      <a:lvl2pPr marL="285750"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2pPr>
      <a:lvl3pPr marL="285750" indent="-285750" algn="l" rtl="0" eaLnBrk="0" fontAlgn="base" hangingPunct="0">
        <a:lnSpc>
          <a:spcPct val="110000"/>
        </a:lnSpc>
        <a:spcBef>
          <a:spcPct val="0"/>
        </a:spcBef>
        <a:spcAft>
          <a:spcPct val="0"/>
        </a:spcAft>
        <a:buClr>
          <a:schemeClr val="tx1"/>
        </a:buClr>
        <a:buFont typeface="Arial" pitchFamily="34" charset="0"/>
        <a:buChar char="•"/>
        <a:defRPr>
          <a:solidFill>
            <a:schemeClr val="tx2"/>
          </a:solidFill>
          <a:latin typeface="Arial"/>
          <a:ea typeface="MS PGothic" pitchFamily="34" charset="-128"/>
          <a:cs typeface="Arial"/>
        </a:defRPr>
      </a:lvl3pPr>
      <a:lvl4pPr marL="831850"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4pPr>
      <a:lvl5pPr marL="1196975"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5pPr>
      <a:lvl6pPr marL="502920" indent="-228600" algn="l" rtl="0" fontAlgn="base">
        <a:spcBef>
          <a:spcPct val="20000"/>
        </a:spcBef>
        <a:spcAft>
          <a:spcPct val="0"/>
        </a:spcAft>
        <a:buClr>
          <a:schemeClr val="tx2">
            <a:lumMod val="65000"/>
            <a:lumOff val="35000"/>
          </a:schemeClr>
        </a:buClr>
        <a:buFont typeface="Arial"/>
        <a:buChar char="•"/>
        <a:defRPr sz="1800">
          <a:solidFill>
            <a:schemeClr val="tx2">
              <a:lumMod val="65000"/>
              <a:lumOff val="35000"/>
            </a:schemeClr>
          </a:solidFill>
          <a:latin typeface="+mn-lt"/>
        </a:defRPr>
      </a:lvl6pPr>
      <a:lvl7pPr marL="2971800" indent="-228600" algn="l" rtl="0" fontAlgn="base">
        <a:spcBef>
          <a:spcPct val="20000"/>
        </a:spcBef>
        <a:spcAft>
          <a:spcPct val="0"/>
        </a:spcAft>
        <a:buClr>
          <a:srgbClr val="00783C"/>
        </a:buClr>
        <a:buChar char="»"/>
        <a:defRPr sz="1600">
          <a:solidFill>
            <a:schemeClr val="tx1"/>
          </a:solidFill>
          <a:latin typeface="+mn-lt"/>
        </a:defRPr>
      </a:lvl7pPr>
      <a:lvl8pPr marL="3429000" indent="-228600" algn="l" rtl="0" fontAlgn="base">
        <a:spcBef>
          <a:spcPct val="20000"/>
        </a:spcBef>
        <a:spcAft>
          <a:spcPct val="0"/>
        </a:spcAft>
        <a:buClr>
          <a:srgbClr val="00783C"/>
        </a:buClr>
        <a:buChar char="»"/>
        <a:defRPr sz="1600">
          <a:solidFill>
            <a:schemeClr val="tx1"/>
          </a:solidFill>
          <a:latin typeface="+mn-lt"/>
        </a:defRPr>
      </a:lvl8pPr>
      <a:lvl9pPr marL="3886200" indent="-228600" algn="l" rtl="0" fontAlgn="base">
        <a:spcBef>
          <a:spcPct val="20000"/>
        </a:spcBef>
        <a:spcAft>
          <a:spcPct val="0"/>
        </a:spcAft>
        <a:buClr>
          <a:srgbClr val="00783C"/>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0" name="Freeform 84"/>
          <p:cNvSpPr>
            <a:spLocks/>
          </p:cNvSpPr>
          <p:nvPr/>
        </p:nvSpPr>
        <p:spPr bwMode="auto">
          <a:xfrm flipH="1">
            <a:off x="8189913" y="6323013"/>
            <a:ext cx="349250" cy="534987"/>
          </a:xfrm>
          <a:custGeom>
            <a:avLst/>
            <a:gdLst>
              <a:gd name="T0" fmla="*/ 0 w 638"/>
              <a:gd name="T1" fmla="*/ 0 h 1194"/>
              <a:gd name="T2" fmla="*/ 20802 w 638"/>
              <a:gd name="T3" fmla="*/ 49287 h 1194"/>
              <a:gd name="T4" fmla="*/ 42698 w 638"/>
              <a:gd name="T5" fmla="*/ 96782 h 1194"/>
              <a:gd name="T6" fmla="*/ 58026 w 638"/>
              <a:gd name="T7" fmla="*/ 136211 h 1194"/>
              <a:gd name="T8" fmla="*/ 74448 w 638"/>
              <a:gd name="T9" fmla="*/ 178329 h 1194"/>
              <a:gd name="T10" fmla="*/ 89776 w 638"/>
              <a:gd name="T11" fmla="*/ 226720 h 1194"/>
              <a:gd name="T12" fmla="*/ 112767 w 638"/>
              <a:gd name="T13" fmla="*/ 301098 h 1194"/>
              <a:gd name="T14" fmla="*/ 129190 w 638"/>
              <a:gd name="T15" fmla="*/ 353073 h 1194"/>
              <a:gd name="T16" fmla="*/ 148897 w 638"/>
              <a:gd name="T17" fmla="*/ 443582 h 1194"/>
              <a:gd name="T18" fmla="*/ 156560 w 638"/>
              <a:gd name="T19" fmla="*/ 486596 h 1194"/>
              <a:gd name="T20" fmla="*/ 165319 w 638"/>
              <a:gd name="T21" fmla="*/ 534987 h 1194"/>
              <a:gd name="T22" fmla="*/ 349250 w 638"/>
              <a:gd name="T23" fmla="*/ 534987 h 1194"/>
              <a:gd name="T24" fmla="*/ 341586 w 638"/>
              <a:gd name="T25" fmla="*/ 511688 h 1194"/>
              <a:gd name="T26" fmla="*/ 327353 w 638"/>
              <a:gd name="T27" fmla="*/ 474947 h 1194"/>
              <a:gd name="T28" fmla="*/ 313121 w 638"/>
              <a:gd name="T29" fmla="*/ 439102 h 1194"/>
              <a:gd name="T30" fmla="*/ 299983 w 638"/>
              <a:gd name="T31" fmla="*/ 408633 h 1194"/>
              <a:gd name="T32" fmla="*/ 270422 w 638"/>
              <a:gd name="T33" fmla="*/ 351281 h 1194"/>
              <a:gd name="T34" fmla="*/ 249621 w 638"/>
              <a:gd name="T35" fmla="*/ 312748 h 1194"/>
              <a:gd name="T36" fmla="*/ 232103 w 638"/>
              <a:gd name="T37" fmla="*/ 280487 h 1194"/>
              <a:gd name="T38" fmla="*/ 206922 w 638"/>
              <a:gd name="T39" fmla="*/ 238369 h 1194"/>
              <a:gd name="T40" fmla="*/ 186121 w 638"/>
              <a:gd name="T41" fmla="*/ 210590 h 1194"/>
              <a:gd name="T42" fmla="*/ 167509 w 638"/>
              <a:gd name="T43" fmla="*/ 185498 h 1194"/>
              <a:gd name="T44" fmla="*/ 146707 w 638"/>
              <a:gd name="T45" fmla="*/ 153237 h 1194"/>
              <a:gd name="T46" fmla="*/ 124810 w 638"/>
              <a:gd name="T47" fmla="*/ 128146 h 1194"/>
              <a:gd name="T48" fmla="*/ 95250 w 638"/>
              <a:gd name="T49" fmla="*/ 94093 h 1194"/>
              <a:gd name="T50" fmla="*/ 66784 w 638"/>
              <a:gd name="T51" fmla="*/ 62729 h 1194"/>
              <a:gd name="T52" fmla="*/ 31750 w 638"/>
              <a:gd name="T53" fmla="*/ 23299 h 1194"/>
              <a:gd name="T54" fmla="*/ 16422 w 638"/>
              <a:gd name="T55" fmla="*/ 8961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endParaRPr lang="en-US"/>
          </a:p>
        </p:txBody>
      </p:sp>
      <p:sp>
        <p:nvSpPr>
          <p:cNvPr id="7171" name="Freeform 85"/>
          <p:cNvSpPr>
            <a:spLocks/>
          </p:cNvSpPr>
          <p:nvPr/>
        </p:nvSpPr>
        <p:spPr bwMode="auto">
          <a:xfrm flipH="1">
            <a:off x="8545513" y="6146800"/>
            <a:ext cx="246062" cy="165100"/>
          </a:xfrm>
          <a:custGeom>
            <a:avLst/>
            <a:gdLst>
              <a:gd name="T0" fmla="*/ 246062 w 448"/>
              <a:gd name="T1" fmla="*/ 165100 h 372"/>
              <a:gd name="T2" fmla="*/ 213107 w 448"/>
              <a:gd name="T3" fmla="*/ 134033 h 372"/>
              <a:gd name="T4" fmla="*/ 153789 w 448"/>
              <a:gd name="T5" fmla="*/ 92314 h 372"/>
              <a:gd name="T6" fmla="*/ 115342 w 448"/>
              <a:gd name="T7" fmla="*/ 63022 h 372"/>
              <a:gd name="T8" fmla="*/ 76894 w 448"/>
              <a:gd name="T9" fmla="*/ 41719 h 372"/>
              <a:gd name="T10" fmla="*/ 35152 w 448"/>
              <a:gd name="T11" fmla="*/ 19528 h 372"/>
              <a:gd name="T12" fmla="*/ 0 w 448"/>
              <a:gd name="T13" fmla="*/ 0 h 372"/>
              <a:gd name="T14" fmla="*/ 153789 w 448"/>
              <a:gd name="T15" fmla="*/ 0 h 372"/>
              <a:gd name="T16" fmla="*/ 164774 w 448"/>
              <a:gd name="T17" fmla="*/ 15977 h 372"/>
              <a:gd name="T18" fmla="*/ 177956 w 448"/>
              <a:gd name="T19" fmla="*/ 36393 h 372"/>
              <a:gd name="T20" fmla="*/ 190039 w 448"/>
              <a:gd name="T21" fmla="*/ 59472 h 372"/>
              <a:gd name="T22" fmla="*/ 207615 w 448"/>
              <a:gd name="T23" fmla="*/ 91426 h 372"/>
              <a:gd name="T24" fmla="*/ 224092 w 448"/>
              <a:gd name="T25" fmla="*/ 117168 h 372"/>
              <a:gd name="T26" fmla="*/ 238373 w 448"/>
              <a:gd name="T27" fmla="*/ 148235 h 372"/>
              <a:gd name="T28" fmla="*/ 246062 w 448"/>
              <a:gd name="T29" fmla="*/ 165100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endParaRPr lang="en-US"/>
          </a:p>
        </p:txBody>
      </p:sp>
      <p:sp>
        <p:nvSpPr>
          <p:cNvPr id="1032" name="Rectangle 2"/>
          <p:cNvSpPr>
            <a:spLocks noGrp="1" noChangeArrowheads="1"/>
          </p:cNvSpPr>
          <p:nvPr>
            <p:ph type="title"/>
          </p:nvPr>
        </p:nvSpPr>
        <p:spPr bwMode="auto">
          <a:xfrm>
            <a:off x="357188" y="301625"/>
            <a:ext cx="8461375" cy="1208088"/>
          </a:xfrm>
          <a:prstGeom prst="rect">
            <a:avLst/>
          </a:prstGeom>
          <a:noFill/>
          <a:ln w="9525">
            <a:noFill/>
            <a:miter lim="800000"/>
            <a:headEnd/>
            <a:tailEnd/>
          </a:ln>
        </p:spPr>
        <p:txBody>
          <a:bodyPr vert="horz" wrap="square" lIns="0" tIns="0" rIns="0" bIns="0" numCol="1" anchor="t" anchorCtr="0" compatLnSpc="1">
            <a:prstTxWarp prst="textNoShape">
              <a:avLst/>
            </a:prstTxWarp>
            <a:normAutofit/>
          </a:bodyPr>
          <a:lstStyle/>
          <a:p>
            <a:pPr lvl="0"/>
            <a:r>
              <a:rPr lang="en-US" dirty="0" smtClean="0"/>
              <a:t>Click to edit Master title style</a:t>
            </a:r>
          </a:p>
        </p:txBody>
      </p:sp>
      <p:sp>
        <p:nvSpPr>
          <p:cNvPr id="1033" name="Rectangle 3"/>
          <p:cNvSpPr>
            <a:spLocks noGrp="1" noChangeArrowheads="1"/>
          </p:cNvSpPr>
          <p:nvPr>
            <p:ph type="body" idx="1"/>
          </p:nvPr>
        </p:nvSpPr>
        <p:spPr bwMode="auto">
          <a:xfrm>
            <a:off x="357188" y="1697038"/>
            <a:ext cx="8478837" cy="43894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smtClean="0"/>
              <a:t>Paragraph content</a:t>
            </a:r>
          </a:p>
          <a:p>
            <a:pPr lvl="1"/>
            <a:r>
              <a:rPr lang="en-US" dirty="0" smtClean="0"/>
              <a:t>Bullets</a:t>
            </a:r>
          </a:p>
          <a:p>
            <a:pPr lvl="5"/>
            <a:r>
              <a:rPr lang="en-US" dirty="0" smtClean="0"/>
              <a:t>Bullets</a:t>
            </a:r>
          </a:p>
          <a:p>
            <a:pPr lvl="3"/>
            <a:r>
              <a:rPr lang="en-US" dirty="0" smtClean="0"/>
              <a:t>Bullets</a:t>
            </a:r>
          </a:p>
          <a:p>
            <a:pPr lvl="4"/>
            <a:r>
              <a:rPr lang="en-US" dirty="0" smtClean="0"/>
              <a:t>Bullets</a:t>
            </a:r>
          </a:p>
        </p:txBody>
      </p:sp>
      <p:sp>
        <p:nvSpPr>
          <p:cNvPr id="1030" name="Rectangle 6"/>
          <p:cNvSpPr>
            <a:spLocks noGrp="1" noChangeArrowheads="1"/>
          </p:cNvSpPr>
          <p:nvPr>
            <p:ph type="sldNum" sz="quarter" idx="4"/>
          </p:nvPr>
        </p:nvSpPr>
        <p:spPr bwMode="auto">
          <a:xfrm>
            <a:off x="357188" y="6350000"/>
            <a:ext cx="552450" cy="358775"/>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defRPr sz="1100" b="0" smtClean="0">
                <a:solidFill>
                  <a:srgbClr val="7F7F7F"/>
                </a:solidFill>
                <a:latin typeface="Arial" pitchFamily="34" charset="0"/>
                <a:cs typeface="Arial" pitchFamily="34" charset="0"/>
              </a:defRPr>
            </a:lvl1pPr>
          </a:lstStyle>
          <a:p>
            <a:pPr>
              <a:defRPr/>
            </a:pPr>
            <a:fld id="{0B672206-90DC-4100-8043-65C5F7E66D21}" type="slidenum">
              <a:rPr lang="en-US"/>
              <a:pPr>
                <a:defRPr/>
              </a:pPr>
              <a:t>‹#›</a:t>
            </a:fld>
            <a:endParaRPr lang="en-US"/>
          </a:p>
        </p:txBody>
      </p:sp>
      <p:sp>
        <p:nvSpPr>
          <p:cNvPr id="7175" name="TextBox 7"/>
          <p:cNvSpPr txBox="1">
            <a:spLocks noChangeArrowheads="1"/>
          </p:cNvSpPr>
          <p:nvPr/>
        </p:nvSpPr>
        <p:spPr bwMode="auto">
          <a:xfrm>
            <a:off x="8683625" y="6207125"/>
            <a:ext cx="1841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defRPr/>
            </a:pPr>
            <a:endParaRPr lang="en-US" smtClean="0"/>
          </a:p>
        </p:txBody>
      </p:sp>
      <p:pic>
        <p:nvPicPr>
          <p:cNvPr id="7176" name="Picture 10"/>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15150" y="6311900"/>
            <a:ext cx="1982788"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2"/>
          <p:cNvSpPr>
            <a:spLocks noGrp="1"/>
          </p:cNvSpPr>
          <p:nvPr>
            <p:ph type="ftr" sz="quarter" idx="3"/>
          </p:nvPr>
        </p:nvSpPr>
        <p:spPr>
          <a:xfrm>
            <a:off x="1003300" y="6356350"/>
            <a:ext cx="5707063" cy="365125"/>
          </a:xfrm>
          <a:prstGeom prst="rect">
            <a:avLst/>
          </a:prstGeom>
        </p:spPr>
        <p:txBody>
          <a:bodyPr vert="horz" lIns="91440" tIns="45720" rIns="91440" bIns="45720" rtlCol="0" anchor="ctr"/>
          <a:lstStyle>
            <a:lvl1pPr algn="l">
              <a:defRPr sz="1200" b="0">
                <a:solidFill>
                  <a:srgbClr val="7F7F7F"/>
                </a:solidFill>
                <a:latin typeface="+mn-lt"/>
                <a:ea typeface="+mn-ea"/>
                <a:cs typeface="Times New Roman" pitchFamily="18" charset="0"/>
              </a:defRPr>
            </a:lvl1pPr>
          </a:lstStyle>
          <a:p>
            <a:pPr>
              <a:defRPr/>
            </a:pPr>
            <a:r>
              <a:rPr lang="en-US" smtClean="0"/>
              <a:t>Footer Info</a:t>
            </a:r>
            <a:endParaRPr lang="en-US" dirty="0"/>
          </a:p>
        </p:txBody>
      </p:sp>
    </p:spTree>
  </p:cSld>
  <p:clrMap bg1="lt1" tx1="dk1" bg2="lt2" tx2="dk2" accent1="accent1" accent2="accent2" accent3="accent3" accent4="accent4" accent5="accent5" accent6="accent6" hlink="hlink" folHlink="folHlink"/>
  <p:sldLayoutIdLst>
    <p:sldLayoutId id="2147485377" r:id="rId1"/>
  </p:sldLayoutIdLst>
  <p:timing>
    <p:tnLst>
      <p:par>
        <p:cTn id="1" dur="indefinite" restart="never" nodeType="tmRoot"/>
      </p:par>
    </p:tnLst>
  </p:timing>
  <p:hf hdr="0" ftr="0" dt="0"/>
  <p:txStyles>
    <p:titleStyle>
      <a:lvl1pPr algn="l" rtl="0" eaLnBrk="0" fontAlgn="base" hangingPunct="0">
        <a:spcBef>
          <a:spcPct val="0"/>
        </a:spcBef>
        <a:spcAft>
          <a:spcPct val="0"/>
        </a:spcAft>
        <a:buFont typeface="Arial" pitchFamily="34" charset="0"/>
        <a:defRPr sz="2200" cap="all">
          <a:solidFill>
            <a:srgbClr val="595959"/>
          </a:solidFill>
          <a:latin typeface="+mn-lt"/>
          <a:ea typeface="MS PGothic" pitchFamily="34" charset="-128"/>
          <a:cs typeface="Andes ExtraLight"/>
        </a:defRPr>
      </a:lvl1pPr>
      <a:lvl2pPr algn="l" rtl="0" eaLnBrk="0" fontAlgn="base" hangingPunct="0">
        <a:spcBef>
          <a:spcPct val="0"/>
        </a:spcBef>
        <a:spcAft>
          <a:spcPct val="0"/>
        </a:spcAft>
        <a:buFont typeface="Arial" pitchFamily="34" charset="0"/>
        <a:defRPr sz="2200">
          <a:solidFill>
            <a:srgbClr val="595959"/>
          </a:solidFill>
          <a:latin typeface="Arial" pitchFamily="34" charset="0"/>
          <a:ea typeface="MS PGothic" pitchFamily="34" charset="-128"/>
          <a:cs typeface="Andes ExtraLight" pitchFamily="50" charset="0"/>
        </a:defRPr>
      </a:lvl2pPr>
      <a:lvl3pPr algn="l" rtl="0" eaLnBrk="0" fontAlgn="base" hangingPunct="0">
        <a:spcBef>
          <a:spcPct val="0"/>
        </a:spcBef>
        <a:spcAft>
          <a:spcPct val="0"/>
        </a:spcAft>
        <a:buFont typeface="Arial" pitchFamily="34" charset="0"/>
        <a:defRPr sz="2200">
          <a:solidFill>
            <a:srgbClr val="595959"/>
          </a:solidFill>
          <a:latin typeface="Arial" pitchFamily="34" charset="0"/>
          <a:ea typeface="MS PGothic" pitchFamily="34" charset="-128"/>
          <a:cs typeface="Andes ExtraLight" pitchFamily="50" charset="0"/>
        </a:defRPr>
      </a:lvl3pPr>
      <a:lvl4pPr algn="l" rtl="0" eaLnBrk="0" fontAlgn="base" hangingPunct="0">
        <a:spcBef>
          <a:spcPct val="0"/>
        </a:spcBef>
        <a:spcAft>
          <a:spcPct val="0"/>
        </a:spcAft>
        <a:buFont typeface="Arial" pitchFamily="34" charset="0"/>
        <a:defRPr sz="2200">
          <a:solidFill>
            <a:srgbClr val="595959"/>
          </a:solidFill>
          <a:latin typeface="Arial" pitchFamily="34" charset="0"/>
          <a:ea typeface="MS PGothic" pitchFamily="34" charset="-128"/>
          <a:cs typeface="Andes ExtraLight" pitchFamily="50" charset="0"/>
        </a:defRPr>
      </a:lvl4pPr>
      <a:lvl5pPr algn="l" rtl="0" eaLnBrk="0" fontAlgn="base" hangingPunct="0">
        <a:spcBef>
          <a:spcPct val="0"/>
        </a:spcBef>
        <a:spcAft>
          <a:spcPct val="0"/>
        </a:spcAft>
        <a:buFont typeface="Arial" pitchFamily="34" charset="0"/>
        <a:defRPr sz="2200">
          <a:solidFill>
            <a:srgbClr val="595959"/>
          </a:solidFill>
          <a:latin typeface="Arial" pitchFamily="34" charset="0"/>
          <a:ea typeface="MS PGothic" pitchFamily="34" charset="-128"/>
          <a:cs typeface="Andes ExtraLight" pitchFamily="50" charset="0"/>
        </a:defRPr>
      </a:lvl5pPr>
      <a:lvl6pPr marL="457200" algn="ctr" rtl="0" fontAlgn="base">
        <a:spcBef>
          <a:spcPct val="0"/>
        </a:spcBef>
        <a:spcAft>
          <a:spcPct val="0"/>
        </a:spcAft>
        <a:defRPr sz="2600" b="1">
          <a:solidFill>
            <a:srgbClr val="014C6D"/>
          </a:solidFill>
          <a:latin typeface="Trebuchet MS" pitchFamily="34" charset="0"/>
        </a:defRPr>
      </a:lvl6pPr>
      <a:lvl7pPr marL="914400" algn="ctr" rtl="0" fontAlgn="base">
        <a:spcBef>
          <a:spcPct val="0"/>
        </a:spcBef>
        <a:spcAft>
          <a:spcPct val="0"/>
        </a:spcAft>
        <a:defRPr sz="2600" b="1">
          <a:solidFill>
            <a:srgbClr val="014C6D"/>
          </a:solidFill>
          <a:latin typeface="Trebuchet MS" pitchFamily="34" charset="0"/>
        </a:defRPr>
      </a:lvl7pPr>
      <a:lvl8pPr marL="1371600" algn="ctr" rtl="0" fontAlgn="base">
        <a:spcBef>
          <a:spcPct val="0"/>
        </a:spcBef>
        <a:spcAft>
          <a:spcPct val="0"/>
        </a:spcAft>
        <a:defRPr sz="2600" b="1">
          <a:solidFill>
            <a:srgbClr val="014C6D"/>
          </a:solidFill>
          <a:latin typeface="Trebuchet MS" pitchFamily="34" charset="0"/>
        </a:defRPr>
      </a:lvl8pPr>
      <a:lvl9pPr marL="1828800" algn="ctr" rtl="0" fontAlgn="base">
        <a:spcBef>
          <a:spcPct val="0"/>
        </a:spcBef>
        <a:spcAft>
          <a:spcPct val="0"/>
        </a:spcAft>
        <a:defRPr sz="2600" b="1">
          <a:solidFill>
            <a:srgbClr val="014C6D"/>
          </a:solidFill>
          <a:latin typeface="Trebuchet MS" pitchFamily="34" charset="0"/>
        </a:defRPr>
      </a:lvl9pPr>
    </p:titleStyle>
    <p:bodyStyle>
      <a:lvl1pPr marL="342900" indent="-342900" algn="l" rtl="0" eaLnBrk="0" fontAlgn="base" hangingPunct="0">
        <a:lnSpc>
          <a:spcPct val="150000"/>
        </a:lnSpc>
        <a:spcBef>
          <a:spcPts val="1800"/>
        </a:spcBef>
        <a:spcAft>
          <a:spcPct val="0"/>
        </a:spcAft>
        <a:buClr>
          <a:srgbClr val="404040"/>
        </a:buClr>
        <a:defRPr>
          <a:solidFill>
            <a:srgbClr val="595959"/>
          </a:solidFill>
          <a:latin typeface="Arial"/>
          <a:ea typeface="MS PGothic" pitchFamily="34" charset="-128"/>
          <a:cs typeface="Arial"/>
        </a:defRPr>
      </a:lvl1pPr>
      <a:lvl2pPr marL="285750"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2pPr>
      <a:lvl3pPr marL="285750" indent="-285750" algn="l" rtl="0" eaLnBrk="0" fontAlgn="base" hangingPunct="0">
        <a:lnSpc>
          <a:spcPct val="110000"/>
        </a:lnSpc>
        <a:spcBef>
          <a:spcPct val="0"/>
        </a:spcBef>
        <a:spcAft>
          <a:spcPct val="0"/>
        </a:spcAft>
        <a:buClr>
          <a:schemeClr val="tx1"/>
        </a:buClr>
        <a:buFont typeface="Arial" pitchFamily="34" charset="0"/>
        <a:buChar char="•"/>
        <a:defRPr>
          <a:solidFill>
            <a:schemeClr val="tx2"/>
          </a:solidFill>
          <a:latin typeface="Arial"/>
          <a:ea typeface="MS PGothic" pitchFamily="34" charset="-128"/>
          <a:cs typeface="Arial"/>
        </a:defRPr>
      </a:lvl3pPr>
      <a:lvl4pPr marL="831850"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4pPr>
      <a:lvl5pPr marL="1196975"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5pPr>
      <a:lvl6pPr marL="502920" indent="-228600" algn="l" rtl="0" fontAlgn="base">
        <a:spcBef>
          <a:spcPct val="20000"/>
        </a:spcBef>
        <a:spcAft>
          <a:spcPct val="0"/>
        </a:spcAft>
        <a:buClr>
          <a:schemeClr val="tx2">
            <a:lumMod val="65000"/>
            <a:lumOff val="35000"/>
          </a:schemeClr>
        </a:buClr>
        <a:buFont typeface="Arial"/>
        <a:buChar char="•"/>
        <a:defRPr sz="1800">
          <a:solidFill>
            <a:schemeClr val="tx2">
              <a:lumMod val="65000"/>
              <a:lumOff val="35000"/>
            </a:schemeClr>
          </a:solidFill>
          <a:latin typeface="+mn-lt"/>
        </a:defRPr>
      </a:lvl6pPr>
      <a:lvl7pPr marL="2971800" indent="-228600" algn="l" rtl="0" fontAlgn="base">
        <a:spcBef>
          <a:spcPct val="20000"/>
        </a:spcBef>
        <a:spcAft>
          <a:spcPct val="0"/>
        </a:spcAft>
        <a:buClr>
          <a:srgbClr val="00783C"/>
        </a:buClr>
        <a:buChar char="»"/>
        <a:defRPr sz="1600">
          <a:solidFill>
            <a:schemeClr val="tx1"/>
          </a:solidFill>
          <a:latin typeface="+mn-lt"/>
        </a:defRPr>
      </a:lvl7pPr>
      <a:lvl8pPr marL="3429000" indent="-228600" algn="l" rtl="0" fontAlgn="base">
        <a:spcBef>
          <a:spcPct val="20000"/>
        </a:spcBef>
        <a:spcAft>
          <a:spcPct val="0"/>
        </a:spcAft>
        <a:buClr>
          <a:srgbClr val="00783C"/>
        </a:buClr>
        <a:buChar char="»"/>
        <a:defRPr sz="1600">
          <a:solidFill>
            <a:schemeClr val="tx1"/>
          </a:solidFill>
          <a:latin typeface="+mn-lt"/>
        </a:defRPr>
      </a:lvl8pPr>
      <a:lvl9pPr marL="3886200" indent="-228600" algn="l" rtl="0" fontAlgn="base">
        <a:spcBef>
          <a:spcPct val="20000"/>
        </a:spcBef>
        <a:spcAft>
          <a:spcPct val="0"/>
        </a:spcAft>
        <a:buClr>
          <a:srgbClr val="00783C"/>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194" name="Freeform 84"/>
          <p:cNvSpPr>
            <a:spLocks/>
          </p:cNvSpPr>
          <p:nvPr/>
        </p:nvSpPr>
        <p:spPr bwMode="auto">
          <a:xfrm flipH="1">
            <a:off x="8189913" y="6323013"/>
            <a:ext cx="349250" cy="534987"/>
          </a:xfrm>
          <a:custGeom>
            <a:avLst/>
            <a:gdLst>
              <a:gd name="T0" fmla="*/ 0 w 638"/>
              <a:gd name="T1" fmla="*/ 0 h 1194"/>
              <a:gd name="T2" fmla="*/ 20802 w 638"/>
              <a:gd name="T3" fmla="*/ 49287 h 1194"/>
              <a:gd name="T4" fmla="*/ 42698 w 638"/>
              <a:gd name="T5" fmla="*/ 96782 h 1194"/>
              <a:gd name="T6" fmla="*/ 58026 w 638"/>
              <a:gd name="T7" fmla="*/ 136211 h 1194"/>
              <a:gd name="T8" fmla="*/ 74448 w 638"/>
              <a:gd name="T9" fmla="*/ 178329 h 1194"/>
              <a:gd name="T10" fmla="*/ 89776 w 638"/>
              <a:gd name="T11" fmla="*/ 226720 h 1194"/>
              <a:gd name="T12" fmla="*/ 112767 w 638"/>
              <a:gd name="T13" fmla="*/ 301098 h 1194"/>
              <a:gd name="T14" fmla="*/ 129190 w 638"/>
              <a:gd name="T15" fmla="*/ 353073 h 1194"/>
              <a:gd name="T16" fmla="*/ 148897 w 638"/>
              <a:gd name="T17" fmla="*/ 443582 h 1194"/>
              <a:gd name="T18" fmla="*/ 156560 w 638"/>
              <a:gd name="T19" fmla="*/ 486596 h 1194"/>
              <a:gd name="T20" fmla="*/ 165319 w 638"/>
              <a:gd name="T21" fmla="*/ 534987 h 1194"/>
              <a:gd name="T22" fmla="*/ 349250 w 638"/>
              <a:gd name="T23" fmla="*/ 534987 h 1194"/>
              <a:gd name="T24" fmla="*/ 341586 w 638"/>
              <a:gd name="T25" fmla="*/ 511688 h 1194"/>
              <a:gd name="T26" fmla="*/ 327353 w 638"/>
              <a:gd name="T27" fmla="*/ 474947 h 1194"/>
              <a:gd name="T28" fmla="*/ 313121 w 638"/>
              <a:gd name="T29" fmla="*/ 439102 h 1194"/>
              <a:gd name="T30" fmla="*/ 299983 w 638"/>
              <a:gd name="T31" fmla="*/ 408633 h 1194"/>
              <a:gd name="T32" fmla="*/ 270422 w 638"/>
              <a:gd name="T33" fmla="*/ 351281 h 1194"/>
              <a:gd name="T34" fmla="*/ 249621 w 638"/>
              <a:gd name="T35" fmla="*/ 312748 h 1194"/>
              <a:gd name="T36" fmla="*/ 232103 w 638"/>
              <a:gd name="T37" fmla="*/ 280487 h 1194"/>
              <a:gd name="T38" fmla="*/ 206922 w 638"/>
              <a:gd name="T39" fmla="*/ 238369 h 1194"/>
              <a:gd name="T40" fmla="*/ 186121 w 638"/>
              <a:gd name="T41" fmla="*/ 210590 h 1194"/>
              <a:gd name="T42" fmla="*/ 167509 w 638"/>
              <a:gd name="T43" fmla="*/ 185498 h 1194"/>
              <a:gd name="T44" fmla="*/ 146707 w 638"/>
              <a:gd name="T45" fmla="*/ 153237 h 1194"/>
              <a:gd name="T46" fmla="*/ 124810 w 638"/>
              <a:gd name="T47" fmla="*/ 128146 h 1194"/>
              <a:gd name="T48" fmla="*/ 95250 w 638"/>
              <a:gd name="T49" fmla="*/ 94093 h 1194"/>
              <a:gd name="T50" fmla="*/ 66784 w 638"/>
              <a:gd name="T51" fmla="*/ 62729 h 1194"/>
              <a:gd name="T52" fmla="*/ 31750 w 638"/>
              <a:gd name="T53" fmla="*/ 23299 h 1194"/>
              <a:gd name="T54" fmla="*/ 16422 w 638"/>
              <a:gd name="T55" fmla="*/ 8961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endParaRPr lang="en-US"/>
          </a:p>
        </p:txBody>
      </p:sp>
      <p:sp>
        <p:nvSpPr>
          <p:cNvPr id="8195" name="Freeform 85"/>
          <p:cNvSpPr>
            <a:spLocks/>
          </p:cNvSpPr>
          <p:nvPr/>
        </p:nvSpPr>
        <p:spPr bwMode="auto">
          <a:xfrm flipH="1">
            <a:off x="8545513" y="6146800"/>
            <a:ext cx="246062" cy="165100"/>
          </a:xfrm>
          <a:custGeom>
            <a:avLst/>
            <a:gdLst>
              <a:gd name="T0" fmla="*/ 246062 w 448"/>
              <a:gd name="T1" fmla="*/ 165100 h 372"/>
              <a:gd name="T2" fmla="*/ 213107 w 448"/>
              <a:gd name="T3" fmla="*/ 134033 h 372"/>
              <a:gd name="T4" fmla="*/ 153789 w 448"/>
              <a:gd name="T5" fmla="*/ 92314 h 372"/>
              <a:gd name="T6" fmla="*/ 115342 w 448"/>
              <a:gd name="T7" fmla="*/ 63022 h 372"/>
              <a:gd name="T8" fmla="*/ 76894 w 448"/>
              <a:gd name="T9" fmla="*/ 41719 h 372"/>
              <a:gd name="T10" fmla="*/ 35152 w 448"/>
              <a:gd name="T11" fmla="*/ 19528 h 372"/>
              <a:gd name="T12" fmla="*/ 0 w 448"/>
              <a:gd name="T13" fmla="*/ 0 h 372"/>
              <a:gd name="T14" fmla="*/ 153789 w 448"/>
              <a:gd name="T15" fmla="*/ 0 h 372"/>
              <a:gd name="T16" fmla="*/ 164774 w 448"/>
              <a:gd name="T17" fmla="*/ 15977 h 372"/>
              <a:gd name="T18" fmla="*/ 177956 w 448"/>
              <a:gd name="T19" fmla="*/ 36393 h 372"/>
              <a:gd name="T20" fmla="*/ 190039 w 448"/>
              <a:gd name="T21" fmla="*/ 59472 h 372"/>
              <a:gd name="T22" fmla="*/ 207615 w 448"/>
              <a:gd name="T23" fmla="*/ 91426 h 372"/>
              <a:gd name="T24" fmla="*/ 224092 w 448"/>
              <a:gd name="T25" fmla="*/ 117168 h 372"/>
              <a:gd name="T26" fmla="*/ 238373 w 448"/>
              <a:gd name="T27" fmla="*/ 148235 h 372"/>
              <a:gd name="T28" fmla="*/ 246062 w 448"/>
              <a:gd name="T29" fmla="*/ 165100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endParaRPr lang="en-US"/>
          </a:p>
        </p:txBody>
      </p:sp>
      <p:sp>
        <p:nvSpPr>
          <p:cNvPr id="1032" name="Rectangle 2"/>
          <p:cNvSpPr>
            <a:spLocks noGrp="1" noChangeArrowheads="1"/>
          </p:cNvSpPr>
          <p:nvPr>
            <p:ph type="title"/>
          </p:nvPr>
        </p:nvSpPr>
        <p:spPr bwMode="auto">
          <a:xfrm>
            <a:off x="357188" y="301625"/>
            <a:ext cx="8461375" cy="1208088"/>
          </a:xfrm>
          <a:prstGeom prst="rect">
            <a:avLst/>
          </a:prstGeom>
          <a:noFill/>
          <a:ln w="9525">
            <a:noFill/>
            <a:miter lim="800000"/>
            <a:headEnd/>
            <a:tailEnd/>
          </a:ln>
        </p:spPr>
        <p:txBody>
          <a:bodyPr vert="horz" wrap="square" lIns="0" tIns="0" rIns="0" bIns="0" numCol="1" anchor="t" anchorCtr="0" compatLnSpc="1">
            <a:prstTxWarp prst="textNoShape">
              <a:avLst/>
            </a:prstTxWarp>
            <a:normAutofit/>
          </a:bodyPr>
          <a:lstStyle/>
          <a:p>
            <a:pPr lvl="0"/>
            <a:r>
              <a:rPr lang="en-US" dirty="0" smtClean="0"/>
              <a:t>Click to edit Master title style</a:t>
            </a:r>
          </a:p>
        </p:txBody>
      </p:sp>
      <p:sp>
        <p:nvSpPr>
          <p:cNvPr id="1033" name="Rectangle 3"/>
          <p:cNvSpPr>
            <a:spLocks noGrp="1" noChangeArrowheads="1"/>
          </p:cNvSpPr>
          <p:nvPr>
            <p:ph type="body" idx="1"/>
          </p:nvPr>
        </p:nvSpPr>
        <p:spPr bwMode="auto">
          <a:xfrm>
            <a:off x="357188" y="1697038"/>
            <a:ext cx="8478837" cy="43894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smtClean="0"/>
              <a:t>Paragraph content</a:t>
            </a:r>
          </a:p>
          <a:p>
            <a:pPr lvl="1"/>
            <a:r>
              <a:rPr lang="en-US" dirty="0" smtClean="0"/>
              <a:t>Bullets</a:t>
            </a:r>
          </a:p>
          <a:p>
            <a:pPr lvl="5"/>
            <a:r>
              <a:rPr lang="en-US" dirty="0" smtClean="0"/>
              <a:t>Bullets</a:t>
            </a:r>
          </a:p>
          <a:p>
            <a:pPr lvl="3"/>
            <a:r>
              <a:rPr lang="en-US" dirty="0" smtClean="0"/>
              <a:t>Bullets</a:t>
            </a:r>
          </a:p>
          <a:p>
            <a:pPr lvl="4"/>
            <a:r>
              <a:rPr lang="en-US" dirty="0" smtClean="0"/>
              <a:t>Bullets</a:t>
            </a:r>
          </a:p>
        </p:txBody>
      </p:sp>
      <p:sp>
        <p:nvSpPr>
          <p:cNvPr id="1030" name="Rectangle 6"/>
          <p:cNvSpPr>
            <a:spLocks noGrp="1" noChangeArrowheads="1"/>
          </p:cNvSpPr>
          <p:nvPr>
            <p:ph type="sldNum" sz="quarter" idx="4"/>
          </p:nvPr>
        </p:nvSpPr>
        <p:spPr bwMode="auto">
          <a:xfrm>
            <a:off x="357188" y="6350000"/>
            <a:ext cx="552450" cy="358775"/>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defRPr sz="1100" b="0" smtClean="0">
                <a:solidFill>
                  <a:srgbClr val="7F7F7F"/>
                </a:solidFill>
                <a:latin typeface="Arial" pitchFamily="34" charset="0"/>
                <a:cs typeface="Arial" pitchFamily="34" charset="0"/>
              </a:defRPr>
            </a:lvl1pPr>
          </a:lstStyle>
          <a:p>
            <a:pPr>
              <a:defRPr/>
            </a:pPr>
            <a:fld id="{6086FFF0-2D71-44E2-BB6B-0AB914EBCA1A}" type="slidenum">
              <a:rPr lang="en-US"/>
              <a:pPr>
                <a:defRPr/>
              </a:pPr>
              <a:t>‹#›</a:t>
            </a:fld>
            <a:endParaRPr lang="en-US"/>
          </a:p>
        </p:txBody>
      </p:sp>
      <p:sp>
        <p:nvSpPr>
          <p:cNvPr id="8199" name="TextBox 7"/>
          <p:cNvSpPr txBox="1">
            <a:spLocks noChangeArrowheads="1"/>
          </p:cNvSpPr>
          <p:nvPr/>
        </p:nvSpPr>
        <p:spPr bwMode="auto">
          <a:xfrm>
            <a:off x="8683625" y="6207125"/>
            <a:ext cx="1841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defRPr/>
            </a:pPr>
            <a:endParaRPr lang="en-US" smtClean="0"/>
          </a:p>
        </p:txBody>
      </p:sp>
      <p:pic>
        <p:nvPicPr>
          <p:cNvPr id="8200" name="Picture 10"/>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15150" y="6311900"/>
            <a:ext cx="1982788"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2"/>
          <p:cNvSpPr>
            <a:spLocks noGrp="1"/>
          </p:cNvSpPr>
          <p:nvPr>
            <p:ph type="ftr" sz="quarter" idx="3"/>
          </p:nvPr>
        </p:nvSpPr>
        <p:spPr>
          <a:xfrm>
            <a:off x="1003300" y="6356350"/>
            <a:ext cx="5707063" cy="365125"/>
          </a:xfrm>
          <a:prstGeom prst="rect">
            <a:avLst/>
          </a:prstGeom>
        </p:spPr>
        <p:txBody>
          <a:bodyPr vert="horz" lIns="91440" tIns="45720" rIns="91440" bIns="45720" rtlCol="0" anchor="ctr"/>
          <a:lstStyle>
            <a:lvl1pPr algn="l">
              <a:defRPr sz="1200" b="0">
                <a:solidFill>
                  <a:srgbClr val="7F7F7F"/>
                </a:solidFill>
                <a:latin typeface="+mn-lt"/>
                <a:ea typeface="+mn-ea"/>
                <a:cs typeface="Times New Roman" pitchFamily="18" charset="0"/>
              </a:defRPr>
            </a:lvl1pPr>
          </a:lstStyle>
          <a:p>
            <a:pPr>
              <a:defRPr/>
            </a:pPr>
            <a:r>
              <a:rPr lang="en-US" smtClean="0"/>
              <a:t>Footer Info</a:t>
            </a:r>
            <a:endParaRPr lang="en-US" dirty="0"/>
          </a:p>
        </p:txBody>
      </p:sp>
    </p:spTree>
  </p:cSld>
  <p:clrMap bg1="lt1" tx1="dk1" bg2="lt2" tx2="dk2" accent1="accent1" accent2="accent2" accent3="accent3" accent4="accent4" accent5="accent5" accent6="accent6" hlink="hlink" folHlink="folHlink"/>
  <p:sldLayoutIdLst>
    <p:sldLayoutId id="2147485365" r:id="rId1"/>
    <p:sldLayoutId id="2147485378" r:id="rId2"/>
  </p:sldLayoutIdLst>
  <p:timing>
    <p:tnLst>
      <p:par>
        <p:cTn id="1" dur="indefinite" restart="never" nodeType="tmRoot"/>
      </p:par>
    </p:tnLst>
  </p:timing>
  <p:hf hdr="0" ftr="0" dt="0"/>
  <p:txStyles>
    <p:titleStyle>
      <a:lvl1pPr algn="l" rtl="0" eaLnBrk="0" fontAlgn="base" hangingPunct="0">
        <a:spcBef>
          <a:spcPct val="0"/>
        </a:spcBef>
        <a:spcAft>
          <a:spcPct val="0"/>
        </a:spcAft>
        <a:buFont typeface="Arial" pitchFamily="34" charset="0"/>
        <a:defRPr sz="2200" cap="all">
          <a:solidFill>
            <a:srgbClr val="595959"/>
          </a:solidFill>
          <a:latin typeface="+mn-lt"/>
          <a:ea typeface="MS PGothic" pitchFamily="34" charset="-128"/>
          <a:cs typeface="Andes ExtraLight"/>
        </a:defRPr>
      </a:lvl1pPr>
      <a:lvl2pPr algn="l" rtl="0" eaLnBrk="0" fontAlgn="base" hangingPunct="0">
        <a:spcBef>
          <a:spcPct val="0"/>
        </a:spcBef>
        <a:spcAft>
          <a:spcPct val="0"/>
        </a:spcAft>
        <a:buFont typeface="Arial" pitchFamily="34" charset="0"/>
        <a:defRPr sz="2200">
          <a:solidFill>
            <a:srgbClr val="595959"/>
          </a:solidFill>
          <a:latin typeface="Arial" pitchFamily="34" charset="0"/>
          <a:ea typeface="MS PGothic" pitchFamily="34" charset="-128"/>
          <a:cs typeface="Andes ExtraLight" pitchFamily="50" charset="0"/>
        </a:defRPr>
      </a:lvl2pPr>
      <a:lvl3pPr algn="l" rtl="0" eaLnBrk="0" fontAlgn="base" hangingPunct="0">
        <a:spcBef>
          <a:spcPct val="0"/>
        </a:spcBef>
        <a:spcAft>
          <a:spcPct val="0"/>
        </a:spcAft>
        <a:buFont typeface="Arial" pitchFamily="34" charset="0"/>
        <a:defRPr sz="2200">
          <a:solidFill>
            <a:srgbClr val="595959"/>
          </a:solidFill>
          <a:latin typeface="Arial" pitchFamily="34" charset="0"/>
          <a:ea typeface="MS PGothic" pitchFamily="34" charset="-128"/>
          <a:cs typeface="Andes ExtraLight" pitchFamily="50" charset="0"/>
        </a:defRPr>
      </a:lvl3pPr>
      <a:lvl4pPr algn="l" rtl="0" eaLnBrk="0" fontAlgn="base" hangingPunct="0">
        <a:spcBef>
          <a:spcPct val="0"/>
        </a:spcBef>
        <a:spcAft>
          <a:spcPct val="0"/>
        </a:spcAft>
        <a:buFont typeface="Arial" pitchFamily="34" charset="0"/>
        <a:defRPr sz="2200">
          <a:solidFill>
            <a:srgbClr val="595959"/>
          </a:solidFill>
          <a:latin typeface="Arial" pitchFamily="34" charset="0"/>
          <a:ea typeface="MS PGothic" pitchFamily="34" charset="-128"/>
          <a:cs typeface="Andes ExtraLight" pitchFamily="50" charset="0"/>
        </a:defRPr>
      </a:lvl4pPr>
      <a:lvl5pPr algn="l" rtl="0" eaLnBrk="0" fontAlgn="base" hangingPunct="0">
        <a:spcBef>
          <a:spcPct val="0"/>
        </a:spcBef>
        <a:spcAft>
          <a:spcPct val="0"/>
        </a:spcAft>
        <a:buFont typeface="Arial" pitchFamily="34" charset="0"/>
        <a:defRPr sz="2200">
          <a:solidFill>
            <a:srgbClr val="595959"/>
          </a:solidFill>
          <a:latin typeface="Arial" pitchFamily="34" charset="0"/>
          <a:ea typeface="MS PGothic" pitchFamily="34" charset="-128"/>
          <a:cs typeface="Andes ExtraLight" pitchFamily="50" charset="0"/>
        </a:defRPr>
      </a:lvl5pPr>
      <a:lvl6pPr marL="457200" algn="ctr" rtl="0" fontAlgn="base">
        <a:spcBef>
          <a:spcPct val="0"/>
        </a:spcBef>
        <a:spcAft>
          <a:spcPct val="0"/>
        </a:spcAft>
        <a:defRPr sz="2600" b="1">
          <a:solidFill>
            <a:srgbClr val="014C6D"/>
          </a:solidFill>
          <a:latin typeface="Trebuchet MS" pitchFamily="34" charset="0"/>
        </a:defRPr>
      </a:lvl6pPr>
      <a:lvl7pPr marL="914400" algn="ctr" rtl="0" fontAlgn="base">
        <a:spcBef>
          <a:spcPct val="0"/>
        </a:spcBef>
        <a:spcAft>
          <a:spcPct val="0"/>
        </a:spcAft>
        <a:defRPr sz="2600" b="1">
          <a:solidFill>
            <a:srgbClr val="014C6D"/>
          </a:solidFill>
          <a:latin typeface="Trebuchet MS" pitchFamily="34" charset="0"/>
        </a:defRPr>
      </a:lvl7pPr>
      <a:lvl8pPr marL="1371600" algn="ctr" rtl="0" fontAlgn="base">
        <a:spcBef>
          <a:spcPct val="0"/>
        </a:spcBef>
        <a:spcAft>
          <a:spcPct val="0"/>
        </a:spcAft>
        <a:defRPr sz="2600" b="1">
          <a:solidFill>
            <a:srgbClr val="014C6D"/>
          </a:solidFill>
          <a:latin typeface="Trebuchet MS" pitchFamily="34" charset="0"/>
        </a:defRPr>
      </a:lvl8pPr>
      <a:lvl9pPr marL="1828800" algn="ctr" rtl="0" fontAlgn="base">
        <a:spcBef>
          <a:spcPct val="0"/>
        </a:spcBef>
        <a:spcAft>
          <a:spcPct val="0"/>
        </a:spcAft>
        <a:defRPr sz="2600" b="1">
          <a:solidFill>
            <a:srgbClr val="014C6D"/>
          </a:solidFill>
          <a:latin typeface="Trebuchet MS" pitchFamily="34" charset="0"/>
        </a:defRPr>
      </a:lvl9pPr>
    </p:titleStyle>
    <p:bodyStyle>
      <a:lvl1pPr marL="342900" indent="-342900" algn="l" rtl="0" eaLnBrk="0" fontAlgn="base" hangingPunct="0">
        <a:lnSpc>
          <a:spcPct val="150000"/>
        </a:lnSpc>
        <a:spcBef>
          <a:spcPts val="1800"/>
        </a:spcBef>
        <a:spcAft>
          <a:spcPct val="0"/>
        </a:spcAft>
        <a:buClr>
          <a:srgbClr val="404040"/>
        </a:buClr>
        <a:defRPr>
          <a:solidFill>
            <a:srgbClr val="595959"/>
          </a:solidFill>
          <a:latin typeface="Arial"/>
          <a:ea typeface="MS PGothic" pitchFamily="34" charset="-128"/>
          <a:cs typeface="Arial"/>
        </a:defRPr>
      </a:lvl1pPr>
      <a:lvl2pPr marL="285750"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2pPr>
      <a:lvl3pPr marL="285750" indent="-285750" algn="l" rtl="0" eaLnBrk="0" fontAlgn="base" hangingPunct="0">
        <a:lnSpc>
          <a:spcPct val="110000"/>
        </a:lnSpc>
        <a:spcBef>
          <a:spcPct val="0"/>
        </a:spcBef>
        <a:spcAft>
          <a:spcPct val="0"/>
        </a:spcAft>
        <a:buClr>
          <a:schemeClr val="tx1"/>
        </a:buClr>
        <a:buFont typeface="Arial" pitchFamily="34" charset="0"/>
        <a:buChar char="•"/>
        <a:defRPr>
          <a:solidFill>
            <a:schemeClr val="tx2"/>
          </a:solidFill>
          <a:latin typeface="Arial"/>
          <a:ea typeface="MS PGothic" pitchFamily="34" charset="-128"/>
          <a:cs typeface="Arial"/>
        </a:defRPr>
      </a:lvl3pPr>
      <a:lvl4pPr marL="831850"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4pPr>
      <a:lvl5pPr marL="1196975"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5pPr>
      <a:lvl6pPr marL="502920" indent="-228600" algn="l" rtl="0" fontAlgn="base">
        <a:spcBef>
          <a:spcPct val="20000"/>
        </a:spcBef>
        <a:spcAft>
          <a:spcPct val="0"/>
        </a:spcAft>
        <a:buClr>
          <a:schemeClr val="tx2">
            <a:lumMod val="65000"/>
            <a:lumOff val="35000"/>
          </a:schemeClr>
        </a:buClr>
        <a:buFont typeface="Arial"/>
        <a:buChar char="•"/>
        <a:defRPr sz="1800">
          <a:solidFill>
            <a:schemeClr val="tx2">
              <a:lumMod val="65000"/>
              <a:lumOff val="35000"/>
            </a:schemeClr>
          </a:solidFill>
          <a:latin typeface="+mn-lt"/>
        </a:defRPr>
      </a:lvl6pPr>
      <a:lvl7pPr marL="2971800" indent="-228600" algn="l" rtl="0" fontAlgn="base">
        <a:spcBef>
          <a:spcPct val="20000"/>
        </a:spcBef>
        <a:spcAft>
          <a:spcPct val="0"/>
        </a:spcAft>
        <a:buClr>
          <a:srgbClr val="00783C"/>
        </a:buClr>
        <a:buChar char="»"/>
        <a:defRPr sz="1600">
          <a:solidFill>
            <a:schemeClr val="tx1"/>
          </a:solidFill>
          <a:latin typeface="+mn-lt"/>
        </a:defRPr>
      </a:lvl7pPr>
      <a:lvl8pPr marL="3429000" indent="-228600" algn="l" rtl="0" fontAlgn="base">
        <a:spcBef>
          <a:spcPct val="20000"/>
        </a:spcBef>
        <a:spcAft>
          <a:spcPct val="0"/>
        </a:spcAft>
        <a:buClr>
          <a:srgbClr val="00783C"/>
        </a:buClr>
        <a:buChar char="»"/>
        <a:defRPr sz="1600">
          <a:solidFill>
            <a:schemeClr val="tx1"/>
          </a:solidFill>
          <a:latin typeface="+mn-lt"/>
        </a:defRPr>
      </a:lvl8pPr>
      <a:lvl9pPr marL="3886200" indent="-228600" algn="l" rtl="0" fontAlgn="base">
        <a:spcBef>
          <a:spcPct val="20000"/>
        </a:spcBef>
        <a:spcAft>
          <a:spcPct val="0"/>
        </a:spcAft>
        <a:buClr>
          <a:srgbClr val="00783C"/>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218" name="Freeform 84"/>
          <p:cNvSpPr>
            <a:spLocks/>
          </p:cNvSpPr>
          <p:nvPr/>
        </p:nvSpPr>
        <p:spPr bwMode="auto">
          <a:xfrm flipH="1">
            <a:off x="8189913" y="6323013"/>
            <a:ext cx="349250" cy="534987"/>
          </a:xfrm>
          <a:custGeom>
            <a:avLst/>
            <a:gdLst>
              <a:gd name="T0" fmla="*/ 0 w 638"/>
              <a:gd name="T1" fmla="*/ 0 h 1194"/>
              <a:gd name="T2" fmla="*/ 20802 w 638"/>
              <a:gd name="T3" fmla="*/ 49287 h 1194"/>
              <a:gd name="T4" fmla="*/ 42698 w 638"/>
              <a:gd name="T5" fmla="*/ 96782 h 1194"/>
              <a:gd name="T6" fmla="*/ 58026 w 638"/>
              <a:gd name="T7" fmla="*/ 136211 h 1194"/>
              <a:gd name="T8" fmla="*/ 74448 w 638"/>
              <a:gd name="T9" fmla="*/ 178329 h 1194"/>
              <a:gd name="T10" fmla="*/ 89776 w 638"/>
              <a:gd name="T11" fmla="*/ 226720 h 1194"/>
              <a:gd name="T12" fmla="*/ 112767 w 638"/>
              <a:gd name="T13" fmla="*/ 301098 h 1194"/>
              <a:gd name="T14" fmla="*/ 129190 w 638"/>
              <a:gd name="T15" fmla="*/ 353073 h 1194"/>
              <a:gd name="T16" fmla="*/ 148897 w 638"/>
              <a:gd name="T17" fmla="*/ 443582 h 1194"/>
              <a:gd name="T18" fmla="*/ 156560 w 638"/>
              <a:gd name="T19" fmla="*/ 486596 h 1194"/>
              <a:gd name="T20" fmla="*/ 165319 w 638"/>
              <a:gd name="T21" fmla="*/ 534987 h 1194"/>
              <a:gd name="T22" fmla="*/ 349250 w 638"/>
              <a:gd name="T23" fmla="*/ 534987 h 1194"/>
              <a:gd name="T24" fmla="*/ 341586 w 638"/>
              <a:gd name="T25" fmla="*/ 511688 h 1194"/>
              <a:gd name="T26" fmla="*/ 327353 w 638"/>
              <a:gd name="T27" fmla="*/ 474947 h 1194"/>
              <a:gd name="T28" fmla="*/ 313121 w 638"/>
              <a:gd name="T29" fmla="*/ 439102 h 1194"/>
              <a:gd name="T30" fmla="*/ 299983 w 638"/>
              <a:gd name="T31" fmla="*/ 408633 h 1194"/>
              <a:gd name="T32" fmla="*/ 270422 w 638"/>
              <a:gd name="T33" fmla="*/ 351281 h 1194"/>
              <a:gd name="T34" fmla="*/ 249621 w 638"/>
              <a:gd name="T35" fmla="*/ 312748 h 1194"/>
              <a:gd name="T36" fmla="*/ 232103 w 638"/>
              <a:gd name="T37" fmla="*/ 280487 h 1194"/>
              <a:gd name="T38" fmla="*/ 206922 w 638"/>
              <a:gd name="T39" fmla="*/ 238369 h 1194"/>
              <a:gd name="T40" fmla="*/ 186121 w 638"/>
              <a:gd name="T41" fmla="*/ 210590 h 1194"/>
              <a:gd name="T42" fmla="*/ 167509 w 638"/>
              <a:gd name="T43" fmla="*/ 185498 h 1194"/>
              <a:gd name="T44" fmla="*/ 146707 w 638"/>
              <a:gd name="T45" fmla="*/ 153237 h 1194"/>
              <a:gd name="T46" fmla="*/ 124810 w 638"/>
              <a:gd name="T47" fmla="*/ 128146 h 1194"/>
              <a:gd name="T48" fmla="*/ 95250 w 638"/>
              <a:gd name="T49" fmla="*/ 94093 h 1194"/>
              <a:gd name="T50" fmla="*/ 66784 w 638"/>
              <a:gd name="T51" fmla="*/ 62729 h 1194"/>
              <a:gd name="T52" fmla="*/ 31750 w 638"/>
              <a:gd name="T53" fmla="*/ 23299 h 1194"/>
              <a:gd name="T54" fmla="*/ 16422 w 638"/>
              <a:gd name="T55" fmla="*/ 8961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endParaRPr lang="en-US"/>
          </a:p>
        </p:txBody>
      </p:sp>
      <p:sp>
        <p:nvSpPr>
          <p:cNvPr id="9219" name="Freeform 85"/>
          <p:cNvSpPr>
            <a:spLocks/>
          </p:cNvSpPr>
          <p:nvPr/>
        </p:nvSpPr>
        <p:spPr bwMode="auto">
          <a:xfrm flipH="1">
            <a:off x="8545513" y="6146800"/>
            <a:ext cx="246062" cy="165100"/>
          </a:xfrm>
          <a:custGeom>
            <a:avLst/>
            <a:gdLst>
              <a:gd name="T0" fmla="*/ 246062 w 448"/>
              <a:gd name="T1" fmla="*/ 165100 h 372"/>
              <a:gd name="T2" fmla="*/ 213107 w 448"/>
              <a:gd name="T3" fmla="*/ 134033 h 372"/>
              <a:gd name="T4" fmla="*/ 153789 w 448"/>
              <a:gd name="T5" fmla="*/ 92314 h 372"/>
              <a:gd name="T6" fmla="*/ 115342 w 448"/>
              <a:gd name="T7" fmla="*/ 63022 h 372"/>
              <a:gd name="T8" fmla="*/ 76894 w 448"/>
              <a:gd name="T9" fmla="*/ 41719 h 372"/>
              <a:gd name="T10" fmla="*/ 35152 w 448"/>
              <a:gd name="T11" fmla="*/ 19528 h 372"/>
              <a:gd name="T12" fmla="*/ 0 w 448"/>
              <a:gd name="T13" fmla="*/ 0 h 372"/>
              <a:gd name="T14" fmla="*/ 153789 w 448"/>
              <a:gd name="T15" fmla="*/ 0 h 372"/>
              <a:gd name="T16" fmla="*/ 164774 w 448"/>
              <a:gd name="T17" fmla="*/ 15977 h 372"/>
              <a:gd name="T18" fmla="*/ 177956 w 448"/>
              <a:gd name="T19" fmla="*/ 36393 h 372"/>
              <a:gd name="T20" fmla="*/ 190039 w 448"/>
              <a:gd name="T21" fmla="*/ 59472 h 372"/>
              <a:gd name="T22" fmla="*/ 207615 w 448"/>
              <a:gd name="T23" fmla="*/ 91426 h 372"/>
              <a:gd name="T24" fmla="*/ 224092 w 448"/>
              <a:gd name="T25" fmla="*/ 117168 h 372"/>
              <a:gd name="T26" fmla="*/ 238373 w 448"/>
              <a:gd name="T27" fmla="*/ 148235 h 372"/>
              <a:gd name="T28" fmla="*/ 246062 w 448"/>
              <a:gd name="T29" fmla="*/ 165100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endParaRPr lang="en-US"/>
          </a:p>
        </p:txBody>
      </p:sp>
      <p:sp>
        <p:nvSpPr>
          <p:cNvPr id="1032" name="Rectangle 2"/>
          <p:cNvSpPr>
            <a:spLocks noGrp="1" noChangeArrowheads="1"/>
          </p:cNvSpPr>
          <p:nvPr>
            <p:ph type="title"/>
          </p:nvPr>
        </p:nvSpPr>
        <p:spPr bwMode="auto">
          <a:xfrm>
            <a:off x="357188" y="301625"/>
            <a:ext cx="8461375" cy="1208088"/>
          </a:xfrm>
          <a:prstGeom prst="rect">
            <a:avLst/>
          </a:prstGeom>
          <a:noFill/>
          <a:ln w="9525">
            <a:noFill/>
            <a:miter lim="800000"/>
            <a:headEnd/>
            <a:tailEnd/>
          </a:ln>
        </p:spPr>
        <p:txBody>
          <a:bodyPr vert="horz" wrap="square" lIns="0" tIns="0" rIns="0" bIns="0" numCol="1" anchor="t" anchorCtr="0" compatLnSpc="1">
            <a:prstTxWarp prst="textNoShape">
              <a:avLst/>
            </a:prstTxWarp>
            <a:normAutofit/>
          </a:bodyPr>
          <a:lstStyle/>
          <a:p>
            <a:pPr lvl="0"/>
            <a:r>
              <a:rPr lang="en-US" dirty="0" smtClean="0"/>
              <a:t>Click to edit Master title style</a:t>
            </a:r>
          </a:p>
        </p:txBody>
      </p:sp>
      <p:sp>
        <p:nvSpPr>
          <p:cNvPr id="1033" name="Rectangle 3"/>
          <p:cNvSpPr>
            <a:spLocks noGrp="1" noChangeArrowheads="1"/>
          </p:cNvSpPr>
          <p:nvPr>
            <p:ph type="body" idx="1"/>
          </p:nvPr>
        </p:nvSpPr>
        <p:spPr bwMode="auto">
          <a:xfrm>
            <a:off x="357188" y="1697038"/>
            <a:ext cx="8478837" cy="43894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smtClean="0"/>
              <a:t>Paragraph content</a:t>
            </a:r>
          </a:p>
          <a:p>
            <a:pPr lvl="1"/>
            <a:r>
              <a:rPr lang="en-US" dirty="0" smtClean="0"/>
              <a:t>Bullets</a:t>
            </a:r>
          </a:p>
          <a:p>
            <a:pPr lvl="5"/>
            <a:r>
              <a:rPr lang="en-US" dirty="0" smtClean="0"/>
              <a:t>Bullets</a:t>
            </a:r>
          </a:p>
          <a:p>
            <a:pPr lvl="3"/>
            <a:r>
              <a:rPr lang="en-US" dirty="0" smtClean="0"/>
              <a:t>Bullets</a:t>
            </a:r>
          </a:p>
          <a:p>
            <a:pPr lvl="4"/>
            <a:r>
              <a:rPr lang="en-US" dirty="0" smtClean="0"/>
              <a:t>Bullets</a:t>
            </a:r>
          </a:p>
        </p:txBody>
      </p:sp>
      <p:sp>
        <p:nvSpPr>
          <p:cNvPr id="1030" name="Rectangle 6"/>
          <p:cNvSpPr>
            <a:spLocks noGrp="1" noChangeArrowheads="1"/>
          </p:cNvSpPr>
          <p:nvPr>
            <p:ph type="sldNum" sz="quarter" idx="4"/>
          </p:nvPr>
        </p:nvSpPr>
        <p:spPr bwMode="auto">
          <a:xfrm>
            <a:off x="357188" y="6350000"/>
            <a:ext cx="552450" cy="358775"/>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defRPr sz="1100" b="0" smtClean="0">
                <a:solidFill>
                  <a:srgbClr val="7F7F7F"/>
                </a:solidFill>
                <a:latin typeface="Arial" pitchFamily="34" charset="0"/>
                <a:cs typeface="Arial" pitchFamily="34" charset="0"/>
              </a:defRPr>
            </a:lvl1pPr>
          </a:lstStyle>
          <a:p>
            <a:pPr>
              <a:defRPr/>
            </a:pPr>
            <a:fld id="{13484F28-EB23-446B-83A7-63EB385881D7}" type="slidenum">
              <a:rPr lang="en-US"/>
              <a:pPr>
                <a:defRPr/>
              </a:pPr>
              <a:t>‹#›</a:t>
            </a:fld>
            <a:endParaRPr lang="en-US"/>
          </a:p>
        </p:txBody>
      </p:sp>
      <p:sp>
        <p:nvSpPr>
          <p:cNvPr id="9223" name="TextBox 7"/>
          <p:cNvSpPr txBox="1">
            <a:spLocks noChangeArrowheads="1"/>
          </p:cNvSpPr>
          <p:nvPr/>
        </p:nvSpPr>
        <p:spPr bwMode="auto">
          <a:xfrm>
            <a:off x="8683625" y="6207125"/>
            <a:ext cx="1841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defRPr/>
            </a:pPr>
            <a:endParaRPr lang="en-US" smtClean="0"/>
          </a:p>
        </p:txBody>
      </p:sp>
      <p:pic>
        <p:nvPicPr>
          <p:cNvPr id="9224" name="Picture 10"/>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915150" y="6311900"/>
            <a:ext cx="1982788"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2"/>
          <p:cNvSpPr>
            <a:spLocks noGrp="1"/>
          </p:cNvSpPr>
          <p:nvPr>
            <p:ph type="ftr" sz="quarter" idx="3"/>
          </p:nvPr>
        </p:nvSpPr>
        <p:spPr>
          <a:xfrm>
            <a:off x="1003300" y="6356350"/>
            <a:ext cx="5707063" cy="365125"/>
          </a:xfrm>
          <a:prstGeom prst="rect">
            <a:avLst/>
          </a:prstGeom>
        </p:spPr>
        <p:txBody>
          <a:bodyPr vert="horz" lIns="91440" tIns="45720" rIns="91440" bIns="45720" rtlCol="0" anchor="ctr"/>
          <a:lstStyle>
            <a:lvl1pPr algn="l">
              <a:defRPr sz="1200" b="0">
                <a:solidFill>
                  <a:srgbClr val="7F7F7F"/>
                </a:solidFill>
                <a:latin typeface="+mn-lt"/>
                <a:ea typeface="+mn-ea"/>
                <a:cs typeface="Times New Roman" pitchFamily="18" charset="0"/>
              </a:defRPr>
            </a:lvl1pPr>
          </a:lstStyle>
          <a:p>
            <a:pPr>
              <a:defRPr/>
            </a:pPr>
            <a:r>
              <a:rPr lang="en-US" smtClean="0"/>
              <a:t>Footer Info</a:t>
            </a:r>
            <a:endParaRPr lang="en-US" dirty="0"/>
          </a:p>
        </p:txBody>
      </p:sp>
    </p:spTree>
  </p:cSld>
  <p:clrMap bg1="lt1" tx1="dk1" bg2="lt2" tx2="dk2" accent1="accent1" accent2="accent2" accent3="accent3" accent4="accent4" accent5="accent5" accent6="accent6" hlink="hlink" folHlink="folHlink"/>
  <p:sldLayoutIdLst>
    <p:sldLayoutId id="2147485366" r:id="rId1"/>
    <p:sldLayoutId id="2147485367" r:id="rId2"/>
    <p:sldLayoutId id="2147485368" r:id="rId3"/>
    <p:sldLayoutId id="2147485369" r:id="rId4"/>
  </p:sldLayoutIdLst>
  <p:timing>
    <p:tnLst>
      <p:par>
        <p:cTn id="1" dur="indefinite" restart="never" nodeType="tmRoot"/>
      </p:par>
    </p:tnLst>
  </p:timing>
  <p:hf hdr="0" ftr="0" dt="0"/>
  <p:txStyles>
    <p:titleStyle>
      <a:lvl1pPr algn="l" rtl="0" eaLnBrk="0" fontAlgn="base" hangingPunct="0">
        <a:spcBef>
          <a:spcPct val="0"/>
        </a:spcBef>
        <a:spcAft>
          <a:spcPct val="0"/>
        </a:spcAft>
        <a:buFont typeface="Arial" pitchFamily="34" charset="0"/>
        <a:defRPr sz="2200" cap="all">
          <a:solidFill>
            <a:srgbClr val="595959"/>
          </a:solidFill>
          <a:latin typeface="+mn-lt"/>
          <a:ea typeface="MS PGothic" pitchFamily="34" charset="-128"/>
          <a:cs typeface="Andes ExtraLight"/>
        </a:defRPr>
      </a:lvl1pPr>
      <a:lvl2pPr algn="l" rtl="0" eaLnBrk="0" fontAlgn="base" hangingPunct="0">
        <a:spcBef>
          <a:spcPct val="0"/>
        </a:spcBef>
        <a:spcAft>
          <a:spcPct val="0"/>
        </a:spcAft>
        <a:buFont typeface="Arial" pitchFamily="34" charset="0"/>
        <a:defRPr sz="2200">
          <a:solidFill>
            <a:srgbClr val="595959"/>
          </a:solidFill>
          <a:latin typeface="Arial" pitchFamily="34" charset="0"/>
          <a:ea typeface="MS PGothic" pitchFamily="34" charset="-128"/>
          <a:cs typeface="Andes ExtraLight" pitchFamily="50" charset="0"/>
        </a:defRPr>
      </a:lvl2pPr>
      <a:lvl3pPr algn="l" rtl="0" eaLnBrk="0" fontAlgn="base" hangingPunct="0">
        <a:spcBef>
          <a:spcPct val="0"/>
        </a:spcBef>
        <a:spcAft>
          <a:spcPct val="0"/>
        </a:spcAft>
        <a:buFont typeface="Arial" pitchFamily="34" charset="0"/>
        <a:defRPr sz="2200">
          <a:solidFill>
            <a:srgbClr val="595959"/>
          </a:solidFill>
          <a:latin typeface="Arial" pitchFamily="34" charset="0"/>
          <a:ea typeface="MS PGothic" pitchFamily="34" charset="-128"/>
          <a:cs typeface="Andes ExtraLight" pitchFamily="50" charset="0"/>
        </a:defRPr>
      </a:lvl3pPr>
      <a:lvl4pPr algn="l" rtl="0" eaLnBrk="0" fontAlgn="base" hangingPunct="0">
        <a:spcBef>
          <a:spcPct val="0"/>
        </a:spcBef>
        <a:spcAft>
          <a:spcPct val="0"/>
        </a:spcAft>
        <a:buFont typeface="Arial" pitchFamily="34" charset="0"/>
        <a:defRPr sz="2200">
          <a:solidFill>
            <a:srgbClr val="595959"/>
          </a:solidFill>
          <a:latin typeface="Arial" pitchFamily="34" charset="0"/>
          <a:ea typeface="MS PGothic" pitchFamily="34" charset="-128"/>
          <a:cs typeface="Andes ExtraLight" pitchFamily="50" charset="0"/>
        </a:defRPr>
      </a:lvl4pPr>
      <a:lvl5pPr algn="l" rtl="0" eaLnBrk="0" fontAlgn="base" hangingPunct="0">
        <a:spcBef>
          <a:spcPct val="0"/>
        </a:spcBef>
        <a:spcAft>
          <a:spcPct val="0"/>
        </a:spcAft>
        <a:buFont typeface="Arial" pitchFamily="34" charset="0"/>
        <a:defRPr sz="2200">
          <a:solidFill>
            <a:srgbClr val="595959"/>
          </a:solidFill>
          <a:latin typeface="Arial" pitchFamily="34" charset="0"/>
          <a:ea typeface="MS PGothic" pitchFamily="34" charset="-128"/>
          <a:cs typeface="Andes ExtraLight" pitchFamily="50" charset="0"/>
        </a:defRPr>
      </a:lvl5pPr>
      <a:lvl6pPr marL="457200" algn="ctr" rtl="0" fontAlgn="base">
        <a:spcBef>
          <a:spcPct val="0"/>
        </a:spcBef>
        <a:spcAft>
          <a:spcPct val="0"/>
        </a:spcAft>
        <a:defRPr sz="2600" b="1">
          <a:solidFill>
            <a:srgbClr val="014C6D"/>
          </a:solidFill>
          <a:latin typeface="Trebuchet MS" pitchFamily="34" charset="0"/>
        </a:defRPr>
      </a:lvl6pPr>
      <a:lvl7pPr marL="914400" algn="ctr" rtl="0" fontAlgn="base">
        <a:spcBef>
          <a:spcPct val="0"/>
        </a:spcBef>
        <a:spcAft>
          <a:spcPct val="0"/>
        </a:spcAft>
        <a:defRPr sz="2600" b="1">
          <a:solidFill>
            <a:srgbClr val="014C6D"/>
          </a:solidFill>
          <a:latin typeface="Trebuchet MS" pitchFamily="34" charset="0"/>
        </a:defRPr>
      </a:lvl7pPr>
      <a:lvl8pPr marL="1371600" algn="ctr" rtl="0" fontAlgn="base">
        <a:spcBef>
          <a:spcPct val="0"/>
        </a:spcBef>
        <a:spcAft>
          <a:spcPct val="0"/>
        </a:spcAft>
        <a:defRPr sz="2600" b="1">
          <a:solidFill>
            <a:srgbClr val="014C6D"/>
          </a:solidFill>
          <a:latin typeface="Trebuchet MS" pitchFamily="34" charset="0"/>
        </a:defRPr>
      </a:lvl8pPr>
      <a:lvl9pPr marL="1828800" algn="ctr" rtl="0" fontAlgn="base">
        <a:spcBef>
          <a:spcPct val="0"/>
        </a:spcBef>
        <a:spcAft>
          <a:spcPct val="0"/>
        </a:spcAft>
        <a:defRPr sz="2600" b="1">
          <a:solidFill>
            <a:srgbClr val="014C6D"/>
          </a:solidFill>
          <a:latin typeface="Trebuchet MS" pitchFamily="34" charset="0"/>
        </a:defRPr>
      </a:lvl9pPr>
    </p:titleStyle>
    <p:bodyStyle>
      <a:lvl1pPr marL="342900" indent="-342900" algn="l" rtl="0" eaLnBrk="0" fontAlgn="base" hangingPunct="0">
        <a:lnSpc>
          <a:spcPct val="150000"/>
        </a:lnSpc>
        <a:spcBef>
          <a:spcPts val="1800"/>
        </a:spcBef>
        <a:spcAft>
          <a:spcPct val="0"/>
        </a:spcAft>
        <a:buClr>
          <a:srgbClr val="404040"/>
        </a:buClr>
        <a:defRPr>
          <a:solidFill>
            <a:srgbClr val="595959"/>
          </a:solidFill>
          <a:latin typeface="Arial"/>
          <a:ea typeface="MS PGothic" pitchFamily="34" charset="-128"/>
          <a:cs typeface="Arial"/>
        </a:defRPr>
      </a:lvl1pPr>
      <a:lvl2pPr marL="285750"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2pPr>
      <a:lvl3pPr marL="285750" indent="-285750" algn="l" rtl="0" eaLnBrk="0" fontAlgn="base" hangingPunct="0">
        <a:lnSpc>
          <a:spcPct val="110000"/>
        </a:lnSpc>
        <a:spcBef>
          <a:spcPct val="0"/>
        </a:spcBef>
        <a:spcAft>
          <a:spcPct val="0"/>
        </a:spcAft>
        <a:buClr>
          <a:schemeClr val="tx1"/>
        </a:buClr>
        <a:buFont typeface="Arial" pitchFamily="34" charset="0"/>
        <a:buChar char="•"/>
        <a:defRPr>
          <a:solidFill>
            <a:schemeClr val="tx2"/>
          </a:solidFill>
          <a:latin typeface="Arial"/>
          <a:ea typeface="MS PGothic" pitchFamily="34" charset="-128"/>
          <a:cs typeface="Arial"/>
        </a:defRPr>
      </a:lvl3pPr>
      <a:lvl4pPr marL="831850"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4pPr>
      <a:lvl5pPr marL="1196975" indent="-285750" algn="l" rtl="0" eaLnBrk="0" fontAlgn="base" hangingPunct="0">
        <a:lnSpc>
          <a:spcPct val="110000"/>
        </a:lnSpc>
        <a:spcBef>
          <a:spcPct val="0"/>
        </a:spcBef>
        <a:spcAft>
          <a:spcPct val="0"/>
        </a:spcAft>
        <a:buClr>
          <a:srgbClr val="595959"/>
        </a:buClr>
        <a:buFont typeface="Arial" pitchFamily="34" charset="0"/>
        <a:buChar char="•"/>
        <a:defRPr>
          <a:solidFill>
            <a:srgbClr val="595959"/>
          </a:solidFill>
          <a:latin typeface="Arial"/>
          <a:ea typeface="MS PGothic" pitchFamily="34" charset="-128"/>
          <a:cs typeface="Arial"/>
        </a:defRPr>
      </a:lvl5pPr>
      <a:lvl6pPr marL="502920" indent="-228600" algn="l" rtl="0" fontAlgn="base">
        <a:spcBef>
          <a:spcPct val="20000"/>
        </a:spcBef>
        <a:spcAft>
          <a:spcPct val="0"/>
        </a:spcAft>
        <a:buClr>
          <a:schemeClr val="tx2">
            <a:lumMod val="65000"/>
            <a:lumOff val="35000"/>
          </a:schemeClr>
        </a:buClr>
        <a:buFont typeface="Arial"/>
        <a:buChar char="•"/>
        <a:defRPr sz="1800">
          <a:solidFill>
            <a:schemeClr val="tx2">
              <a:lumMod val="65000"/>
              <a:lumOff val="35000"/>
            </a:schemeClr>
          </a:solidFill>
          <a:latin typeface="+mn-lt"/>
        </a:defRPr>
      </a:lvl6pPr>
      <a:lvl7pPr marL="2971800" indent="-228600" algn="l" rtl="0" fontAlgn="base">
        <a:spcBef>
          <a:spcPct val="20000"/>
        </a:spcBef>
        <a:spcAft>
          <a:spcPct val="0"/>
        </a:spcAft>
        <a:buClr>
          <a:srgbClr val="00783C"/>
        </a:buClr>
        <a:buChar char="»"/>
        <a:defRPr sz="1600">
          <a:solidFill>
            <a:schemeClr val="tx1"/>
          </a:solidFill>
          <a:latin typeface="+mn-lt"/>
        </a:defRPr>
      </a:lvl7pPr>
      <a:lvl8pPr marL="3429000" indent="-228600" algn="l" rtl="0" fontAlgn="base">
        <a:spcBef>
          <a:spcPct val="20000"/>
        </a:spcBef>
        <a:spcAft>
          <a:spcPct val="0"/>
        </a:spcAft>
        <a:buClr>
          <a:srgbClr val="00783C"/>
        </a:buClr>
        <a:buChar char="»"/>
        <a:defRPr sz="1600">
          <a:solidFill>
            <a:schemeClr val="tx1"/>
          </a:solidFill>
          <a:latin typeface="+mn-lt"/>
        </a:defRPr>
      </a:lvl8pPr>
      <a:lvl9pPr marL="3886200" indent="-228600" algn="l" rtl="0" fontAlgn="base">
        <a:spcBef>
          <a:spcPct val="20000"/>
        </a:spcBef>
        <a:spcAft>
          <a:spcPct val="0"/>
        </a:spcAft>
        <a:buClr>
          <a:srgbClr val="00783C"/>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1512888" y="1189038"/>
            <a:ext cx="6972300" cy="1822450"/>
          </a:xfrm>
        </p:spPr>
        <p:txBody>
          <a:bodyPr/>
          <a:lstStyle/>
          <a:p>
            <a:pPr eaLnBrk="1" hangingPunct="1">
              <a:defRPr/>
            </a:pPr>
            <a:r>
              <a:rPr lang="en-US" dirty="0" smtClean="0">
                <a:ea typeface="+mj-ea"/>
              </a:rPr>
              <a:t>Suriname Competitiveness</a:t>
            </a:r>
            <a:br>
              <a:rPr lang="en-US" dirty="0" smtClean="0">
                <a:ea typeface="+mj-ea"/>
              </a:rPr>
            </a:br>
            <a:r>
              <a:rPr lang="en-US" dirty="0" smtClean="0">
                <a:ea typeface="+mj-ea"/>
              </a:rPr>
              <a:t>forum</a:t>
            </a:r>
            <a:endParaRPr lang="en-US" dirty="0">
              <a:ea typeface="+mj-ea"/>
            </a:endParaRPr>
          </a:p>
        </p:txBody>
      </p:sp>
      <p:sp>
        <p:nvSpPr>
          <p:cNvPr id="10" name="Text Placeholder 9"/>
          <p:cNvSpPr>
            <a:spLocks noGrp="1"/>
          </p:cNvSpPr>
          <p:nvPr>
            <p:ph type="body" sz="quarter" idx="13"/>
          </p:nvPr>
        </p:nvSpPr>
        <p:spPr>
          <a:xfrm>
            <a:off x="1525588" y="3000375"/>
            <a:ext cx="6959600" cy="876300"/>
          </a:xfrm>
        </p:spPr>
        <p:txBody>
          <a:bodyPr>
            <a:normAutofit/>
          </a:bodyPr>
          <a:lstStyle/>
          <a:p>
            <a:pPr marL="0" indent="0" eaLnBrk="1" hangingPunct="1">
              <a:defRPr/>
            </a:pPr>
            <a:r>
              <a:rPr lang="en-US" dirty="0" smtClean="0">
                <a:ea typeface="+mn-ea"/>
              </a:rPr>
              <a:t>Innovation and growth strategies</a:t>
            </a:r>
          </a:p>
          <a:p>
            <a:pPr marL="0" indent="0" eaLnBrk="1" hangingPunct="1">
              <a:defRPr/>
            </a:pPr>
            <a:r>
              <a:rPr lang="en-US" i="1" dirty="0" smtClean="0">
                <a:ea typeface="+mn-ea"/>
              </a:rPr>
              <a:t>The investment climate challenge</a:t>
            </a:r>
            <a:endParaRPr lang="en-US" i="1" dirty="0" smtClean="0">
              <a:ea typeface="+mn-ea"/>
            </a:endParaRPr>
          </a:p>
        </p:txBody>
      </p:sp>
      <p:sp>
        <p:nvSpPr>
          <p:cNvPr id="24580" name="Text Placeholder 10"/>
          <p:cNvSpPr>
            <a:spLocks noGrp="1"/>
          </p:cNvSpPr>
          <p:nvPr>
            <p:ph type="body" sz="quarter" idx="14"/>
          </p:nvPr>
        </p:nvSpPr>
        <p:spPr>
          <a:xfrm>
            <a:off x="1563687" y="5132388"/>
            <a:ext cx="5146205" cy="995362"/>
          </a:xfrm>
        </p:spPr>
        <p:txBody>
          <a:bodyPr/>
          <a:lstStyle/>
          <a:p>
            <a:pPr marL="0" indent="0" algn="l" eaLnBrk="1" hangingPunct="1">
              <a:spcBef>
                <a:spcPct val="0"/>
              </a:spcBef>
            </a:pPr>
            <a:r>
              <a:rPr lang="en-US" b="1" dirty="0" smtClean="0">
                <a:latin typeface="Arial" pitchFamily="34" charset="0"/>
                <a:cs typeface="Arial" pitchFamily="34" charset="0"/>
              </a:rPr>
              <a:t>International Bank for Reconstruction and Development</a:t>
            </a:r>
          </a:p>
          <a:p>
            <a:pPr marL="0" indent="0" algn="l" eaLnBrk="1" hangingPunct="1">
              <a:spcBef>
                <a:spcPct val="0"/>
              </a:spcBef>
            </a:pPr>
            <a:r>
              <a:rPr lang="en-US" b="1" dirty="0" smtClean="0">
                <a:latin typeface="Arial" pitchFamily="34" charset="0"/>
                <a:cs typeface="Arial" pitchFamily="34" charset="0"/>
              </a:rPr>
              <a:t>International Finance Corporation</a:t>
            </a:r>
          </a:p>
          <a:p>
            <a:pPr marL="0" indent="0" algn="l" eaLnBrk="1" hangingPunct="1">
              <a:spcBef>
                <a:spcPct val="0"/>
              </a:spcBef>
            </a:pPr>
            <a:r>
              <a:rPr lang="en-US" b="1" dirty="0" smtClean="0">
                <a:latin typeface="Arial" pitchFamily="34" charset="0"/>
                <a:cs typeface="Arial" pitchFamily="34" charset="0"/>
              </a:rPr>
              <a:t>Multilateral Investment Guarantee Agency</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lumMod val="90000"/>
                    <a:lumOff val="10000"/>
                  </a:schemeClr>
                </a:solidFill>
              </a:rPr>
              <a:t>BARBADOS – INNOVATION IN SOLAR TECHNOLOGY</a:t>
            </a:r>
            <a:endParaRPr lang="en-US" b="1" dirty="0">
              <a:solidFill>
                <a:schemeClr val="tx1">
                  <a:lumMod val="90000"/>
                  <a:lumOff val="10000"/>
                </a:schemeClr>
              </a:solidFill>
            </a:endParaRPr>
          </a:p>
        </p:txBody>
      </p:sp>
      <p:sp>
        <p:nvSpPr>
          <p:cNvPr id="3" name="Text Placeholder 2"/>
          <p:cNvSpPr>
            <a:spLocks noGrp="1"/>
          </p:cNvSpPr>
          <p:nvPr>
            <p:ph type="body" sz="quarter" idx="13"/>
          </p:nvPr>
        </p:nvSpPr>
        <p:spPr>
          <a:xfrm>
            <a:off x="349250" y="1598612"/>
            <a:ext cx="8477250" cy="4966780"/>
          </a:xfrm>
        </p:spPr>
        <p:txBody>
          <a:bodyPr>
            <a:normAutofit fontScale="92500" lnSpcReduction="10000"/>
          </a:bodyPr>
          <a:lstStyle/>
          <a:p>
            <a:r>
              <a:rPr lang="en-US" sz="2000" dirty="0" smtClean="0">
                <a:solidFill>
                  <a:schemeClr val="tx1">
                    <a:lumMod val="90000"/>
                    <a:lumOff val="10000"/>
                  </a:schemeClr>
                </a:solidFill>
              </a:rPr>
              <a:t>Since 2002, 15,000 tons of carbon emission saved and over $100 million from the 35,000 solar water heating (SWH) systems.</a:t>
            </a:r>
          </a:p>
          <a:p>
            <a:r>
              <a:rPr lang="en-US" sz="2000" dirty="0" smtClean="0">
                <a:solidFill>
                  <a:schemeClr val="tx1">
                    <a:lumMod val="90000"/>
                    <a:lumOff val="10000"/>
                  </a:schemeClr>
                </a:solidFill>
              </a:rPr>
              <a:t>Barbados 1</a:t>
            </a:r>
            <a:r>
              <a:rPr lang="en-US" sz="2000" baseline="30000" dirty="0" smtClean="0">
                <a:solidFill>
                  <a:schemeClr val="tx1">
                    <a:lumMod val="90000"/>
                    <a:lumOff val="10000"/>
                  </a:schemeClr>
                </a:solidFill>
              </a:rPr>
              <a:t>st</a:t>
            </a:r>
            <a:r>
              <a:rPr lang="en-US" sz="2000" dirty="0" smtClean="0">
                <a:solidFill>
                  <a:schemeClr val="tx1">
                    <a:lumMod val="90000"/>
                    <a:lumOff val="10000"/>
                  </a:schemeClr>
                </a:solidFill>
              </a:rPr>
              <a:t> solar water heating company started with US$4,200 – Solar Dynamics.</a:t>
            </a:r>
          </a:p>
          <a:p>
            <a:r>
              <a:rPr lang="en-US" sz="2000" dirty="0" smtClean="0">
                <a:solidFill>
                  <a:schemeClr val="tx1">
                    <a:lumMod val="90000"/>
                    <a:lumOff val="10000"/>
                  </a:schemeClr>
                </a:solidFill>
              </a:rPr>
              <a:t>Faced usual challenges, but </a:t>
            </a:r>
            <a:r>
              <a:rPr lang="en-US" sz="2000" b="1" dirty="0" smtClean="0">
                <a:solidFill>
                  <a:schemeClr val="tx1">
                    <a:lumMod val="90000"/>
                    <a:lumOff val="10000"/>
                  </a:schemeClr>
                </a:solidFill>
              </a:rPr>
              <a:t>CRITICAL DECISION BY GOVERNMENT</a:t>
            </a:r>
            <a:r>
              <a:rPr lang="en-US" sz="2000" dirty="0" smtClean="0">
                <a:solidFill>
                  <a:schemeClr val="tx1">
                    <a:lumMod val="90000"/>
                    <a:lumOff val="10000"/>
                  </a:schemeClr>
                </a:solidFill>
              </a:rPr>
              <a:t>:</a:t>
            </a:r>
          </a:p>
          <a:p>
            <a:pPr>
              <a:buFont typeface="Wingdings" panose="05000000000000000000" pitchFamily="2" charset="2"/>
              <a:buChar char="è"/>
            </a:pPr>
            <a:r>
              <a:rPr lang="en-US" sz="2000" b="1" dirty="0" smtClean="0">
                <a:solidFill>
                  <a:schemeClr val="tx1">
                    <a:lumMod val="90000"/>
                    <a:lumOff val="10000"/>
                  </a:schemeClr>
                </a:solidFill>
                <a:sym typeface="Wingdings" panose="05000000000000000000" pitchFamily="2" charset="2"/>
              </a:rPr>
              <a:t>Fiscal and legislative support</a:t>
            </a:r>
            <a:r>
              <a:rPr lang="en-US" sz="2000" dirty="0" smtClean="0">
                <a:solidFill>
                  <a:schemeClr val="tx1">
                    <a:lumMod val="90000"/>
                    <a:lumOff val="10000"/>
                  </a:schemeClr>
                </a:solidFill>
                <a:sym typeface="Wingdings" panose="05000000000000000000" pitchFamily="2" charset="2"/>
              </a:rPr>
              <a:t>:</a:t>
            </a:r>
          </a:p>
          <a:p>
            <a:pPr lvl="3">
              <a:buFont typeface="Wingdings" panose="05000000000000000000" pitchFamily="2" charset="2"/>
              <a:buChar char="è"/>
            </a:pPr>
            <a:r>
              <a:rPr lang="en-US" sz="2200" dirty="0" smtClean="0">
                <a:solidFill>
                  <a:schemeClr val="tx1">
                    <a:lumMod val="90000"/>
                    <a:lumOff val="10000"/>
                  </a:schemeClr>
                </a:solidFill>
                <a:sym typeface="Wingdings" panose="05000000000000000000" pitchFamily="2" charset="2"/>
              </a:rPr>
              <a:t>1974 Fiscal Incentives Act</a:t>
            </a:r>
          </a:p>
          <a:p>
            <a:pPr lvl="3">
              <a:buFont typeface="Wingdings" panose="05000000000000000000" pitchFamily="2" charset="2"/>
              <a:buChar char="è"/>
            </a:pPr>
            <a:r>
              <a:rPr lang="en-US" sz="2200" dirty="0" smtClean="0">
                <a:solidFill>
                  <a:schemeClr val="tx1">
                    <a:lumMod val="90000"/>
                    <a:lumOff val="10000"/>
                  </a:schemeClr>
                </a:solidFill>
                <a:sym typeface="Wingdings" panose="05000000000000000000" pitchFamily="2" charset="2"/>
              </a:rPr>
              <a:t>Policy – New Public Housing </a:t>
            </a:r>
            <a:r>
              <a:rPr lang="en-US" sz="2200" dirty="0" err="1" smtClean="0">
                <a:solidFill>
                  <a:schemeClr val="tx1">
                    <a:lumMod val="90000"/>
                    <a:lumOff val="10000"/>
                  </a:schemeClr>
                </a:solidFill>
                <a:sym typeface="Wingdings" panose="05000000000000000000" pitchFamily="2" charset="2"/>
              </a:rPr>
              <a:t>dvpts</a:t>
            </a:r>
            <a:r>
              <a:rPr lang="en-US" sz="2200" dirty="0" smtClean="0">
                <a:solidFill>
                  <a:schemeClr val="tx1">
                    <a:lumMod val="90000"/>
                    <a:lumOff val="10000"/>
                  </a:schemeClr>
                </a:solidFill>
                <a:sym typeface="Wingdings" panose="05000000000000000000" pitchFamily="2" charset="2"/>
              </a:rPr>
              <a:t> to include SWH</a:t>
            </a:r>
          </a:p>
          <a:p>
            <a:pPr lvl="2">
              <a:buFont typeface="Wingdings" panose="05000000000000000000" pitchFamily="2" charset="2"/>
              <a:buChar char="è"/>
            </a:pPr>
            <a:r>
              <a:rPr lang="en-US" sz="2200" dirty="0" smtClean="0">
                <a:solidFill>
                  <a:schemeClr val="tx1">
                    <a:lumMod val="90000"/>
                    <a:lumOff val="10000"/>
                  </a:schemeClr>
                </a:solidFill>
                <a:sym typeface="Wingdings" panose="05000000000000000000" pitchFamily="2" charset="2"/>
              </a:rPr>
              <a:t>NOW: 50% of household use SWH</a:t>
            </a:r>
          </a:p>
          <a:p>
            <a:pPr lvl="2">
              <a:buFont typeface="Wingdings" panose="05000000000000000000" pitchFamily="2" charset="2"/>
              <a:buChar char="è"/>
            </a:pPr>
            <a:r>
              <a:rPr lang="en-US" sz="2200" dirty="0" smtClean="0">
                <a:solidFill>
                  <a:schemeClr val="tx1">
                    <a:lumMod val="90000"/>
                    <a:lumOff val="10000"/>
                  </a:schemeClr>
                </a:solidFill>
                <a:sym typeface="Wingdings" panose="05000000000000000000" pitchFamily="2" charset="2"/>
              </a:rPr>
              <a:t>Barbados 5</a:t>
            </a:r>
            <a:r>
              <a:rPr lang="en-US" sz="2200" baseline="30000" dirty="0" smtClean="0">
                <a:solidFill>
                  <a:schemeClr val="tx1">
                    <a:lumMod val="90000"/>
                    <a:lumOff val="10000"/>
                  </a:schemeClr>
                </a:solidFill>
                <a:sym typeface="Wingdings" panose="05000000000000000000" pitchFamily="2" charset="2"/>
              </a:rPr>
              <a:t>th</a:t>
            </a:r>
            <a:r>
              <a:rPr lang="en-US" sz="2200" dirty="0" smtClean="0">
                <a:solidFill>
                  <a:schemeClr val="tx1">
                    <a:lumMod val="90000"/>
                    <a:lumOff val="10000"/>
                  </a:schemeClr>
                </a:solidFill>
                <a:sym typeface="Wingdings" panose="05000000000000000000" pitchFamily="2" charset="2"/>
              </a:rPr>
              <a:t> in the world per capita in solar power</a:t>
            </a:r>
          </a:p>
          <a:p>
            <a:pPr lvl="2">
              <a:buFont typeface="Wingdings" panose="05000000000000000000" pitchFamily="2" charset="2"/>
              <a:buChar char="è"/>
            </a:pPr>
            <a:r>
              <a:rPr lang="en-US" sz="2200" dirty="0" smtClean="0">
                <a:solidFill>
                  <a:schemeClr val="tx1">
                    <a:lumMod val="90000"/>
                    <a:lumOff val="10000"/>
                  </a:schemeClr>
                </a:solidFill>
                <a:sym typeface="Wingdings" panose="05000000000000000000" pitchFamily="2" charset="2"/>
              </a:rPr>
              <a:t>Now more incentives </a:t>
            </a:r>
            <a:r>
              <a:rPr lang="en-US" sz="2200" dirty="0" err="1" smtClean="0">
                <a:solidFill>
                  <a:schemeClr val="tx1">
                    <a:lumMod val="90000"/>
                    <a:lumOff val="10000"/>
                  </a:schemeClr>
                </a:solidFill>
                <a:sym typeface="Wingdings" panose="05000000000000000000" pitchFamily="2" charset="2"/>
              </a:rPr>
              <a:t>incl</a:t>
            </a:r>
            <a:r>
              <a:rPr lang="en-US" sz="2200" dirty="0" smtClean="0">
                <a:solidFill>
                  <a:schemeClr val="tx1">
                    <a:lumMod val="90000"/>
                    <a:lumOff val="10000"/>
                  </a:schemeClr>
                </a:solidFill>
                <a:sym typeface="Wingdings" panose="05000000000000000000" pitchFamily="2" charset="2"/>
              </a:rPr>
              <a:t> education, skills training, low interest loans, etc.</a:t>
            </a:r>
          </a:p>
          <a:p>
            <a:pPr marL="0" lvl="2" indent="0">
              <a:buNone/>
            </a:pPr>
            <a:endParaRPr lang="en-US" sz="2200" dirty="0" smtClean="0">
              <a:solidFill>
                <a:schemeClr val="tx1">
                  <a:lumMod val="90000"/>
                  <a:lumOff val="10000"/>
                </a:schemeClr>
              </a:solidFill>
              <a:sym typeface="Wingdings" panose="05000000000000000000" pitchFamily="2" charset="2"/>
            </a:endParaRPr>
          </a:p>
          <a:p>
            <a:pPr marL="0" lvl="2" indent="0">
              <a:buNone/>
            </a:pPr>
            <a:r>
              <a:rPr lang="en-US" sz="1400" i="1" dirty="0" smtClean="0">
                <a:solidFill>
                  <a:schemeClr val="tx1">
                    <a:lumMod val="90000"/>
                    <a:lumOff val="10000"/>
                  </a:schemeClr>
                </a:solidFill>
                <a:sym typeface="Wingdings" panose="05000000000000000000" pitchFamily="2" charset="2"/>
              </a:rPr>
              <a:t>Source: Caribbean Beat – Caribbean Airlines</a:t>
            </a:r>
          </a:p>
          <a:p>
            <a:pPr lvl="2">
              <a:buFont typeface="Wingdings" panose="05000000000000000000" pitchFamily="2" charset="2"/>
              <a:buChar char="è"/>
            </a:pPr>
            <a:endParaRPr lang="en-US" sz="2200" dirty="0">
              <a:solidFill>
                <a:schemeClr val="tx1">
                  <a:lumMod val="90000"/>
                  <a:lumOff val="10000"/>
                </a:schemeClr>
              </a:solidFill>
              <a:sym typeface="Wingdings" panose="05000000000000000000" pitchFamily="2" charset="2"/>
            </a:endParaRPr>
          </a:p>
        </p:txBody>
      </p:sp>
      <p:sp>
        <p:nvSpPr>
          <p:cNvPr id="4" name="Slide Number Placeholder 3"/>
          <p:cNvSpPr>
            <a:spLocks noGrp="1"/>
          </p:cNvSpPr>
          <p:nvPr>
            <p:ph type="sldNum" sz="quarter" idx="14"/>
          </p:nvPr>
        </p:nvSpPr>
        <p:spPr/>
        <p:txBody>
          <a:bodyPr/>
          <a:lstStyle/>
          <a:p>
            <a:pPr>
              <a:defRPr/>
            </a:pPr>
            <a:fld id="{9A9D14E9-F58E-44F7-90E5-B01DDB624F8F}" type="slidenum">
              <a:rPr lang="en-US" smtClean="0"/>
              <a:pPr>
                <a:defRPr/>
              </a:pPr>
              <a:t>9</a:t>
            </a:fld>
            <a:endParaRPr lang="en-US"/>
          </a:p>
        </p:txBody>
      </p:sp>
    </p:spTree>
    <p:extLst>
      <p:ext uri="{BB962C8B-B14F-4D97-AF65-F5344CB8AC3E}">
        <p14:creationId xmlns:p14="http://schemas.microsoft.com/office/powerpoint/2010/main" val="27865775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Picture 4"/>
          <p:cNvPicPr>
            <a:picLocks noChangeAspect="1"/>
          </p:cNvPicPr>
          <p:nvPr/>
        </p:nvPicPr>
        <p:blipFill>
          <a:blip r:embed="rId2"/>
          <a:stretch>
            <a:fillRect/>
          </a:stretch>
        </p:blipFill>
        <p:spPr>
          <a:xfrm>
            <a:off x="15875" y="0"/>
            <a:ext cx="9144000" cy="6212416"/>
          </a:xfrm>
          <a:prstGeom prst="rect">
            <a:avLst/>
          </a:prstGeom>
        </p:spPr>
      </p:pic>
      <p:sp>
        <p:nvSpPr>
          <p:cNvPr id="3" name="Text Placeholder 2"/>
          <p:cNvSpPr>
            <a:spLocks noGrp="1"/>
          </p:cNvSpPr>
          <p:nvPr>
            <p:ph type="body" sz="quarter" idx="13"/>
          </p:nvPr>
        </p:nvSpPr>
        <p:spPr>
          <a:xfrm>
            <a:off x="356934" y="6248866"/>
            <a:ext cx="6150527" cy="530352"/>
          </a:xfrm>
        </p:spPr>
        <p:txBody>
          <a:bodyPr/>
          <a:lstStyle/>
          <a:p>
            <a:r>
              <a:rPr lang="en-US" dirty="0" smtClean="0"/>
              <a:t>Source: </a:t>
            </a:r>
            <a:r>
              <a:rPr lang="en-US" dirty="0" err="1" smtClean="0"/>
              <a:t>Infodev</a:t>
            </a:r>
            <a:r>
              <a:rPr lang="en-US" dirty="0" smtClean="0"/>
              <a:t>, World Bank</a:t>
            </a:r>
            <a:endParaRPr lang="en-US" dirty="0"/>
          </a:p>
        </p:txBody>
      </p:sp>
      <p:sp>
        <p:nvSpPr>
          <p:cNvPr id="4" name="Slide Number Placeholder 3"/>
          <p:cNvSpPr>
            <a:spLocks noGrp="1"/>
          </p:cNvSpPr>
          <p:nvPr>
            <p:ph type="sldNum" sz="quarter" idx="14"/>
          </p:nvPr>
        </p:nvSpPr>
        <p:spPr/>
        <p:txBody>
          <a:bodyPr/>
          <a:lstStyle/>
          <a:p>
            <a:pPr>
              <a:defRPr/>
            </a:pPr>
            <a:fld id="{9A9D14E9-F58E-44F7-90E5-B01DDB624F8F}" type="slidenum">
              <a:rPr lang="en-US" smtClean="0"/>
              <a:pPr>
                <a:defRPr/>
              </a:pPr>
              <a:t>10</a:t>
            </a:fld>
            <a:endParaRPr lang="en-US"/>
          </a:p>
        </p:txBody>
      </p:sp>
    </p:spTree>
    <p:extLst>
      <p:ext uri="{BB962C8B-B14F-4D97-AF65-F5344CB8AC3E}">
        <p14:creationId xmlns:p14="http://schemas.microsoft.com/office/powerpoint/2010/main" val="32296592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a:t>A Message to Policymakers </a:t>
            </a:r>
            <a:r>
              <a:rPr lang="en-US" dirty="0"/>
              <a:t/>
            </a:r>
            <a:br>
              <a:rPr lang="en-US" dirty="0"/>
            </a:br>
            <a:endParaRPr lang="en-US" dirty="0"/>
          </a:p>
        </p:txBody>
      </p:sp>
      <p:sp>
        <p:nvSpPr>
          <p:cNvPr id="3" name="Text Placeholder 2"/>
          <p:cNvSpPr>
            <a:spLocks noGrp="1"/>
          </p:cNvSpPr>
          <p:nvPr>
            <p:ph type="body" sz="quarter" idx="13"/>
          </p:nvPr>
        </p:nvSpPr>
        <p:spPr>
          <a:xfrm>
            <a:off x="349250" y="1371600"/>
            <a:ext cx="8477250" cy="4840817"/>
          </a:xfrm>
        </p:spPr>
        <p:txBody>
          <a:bodyPr>
            <a:normAutofit fontScale="92500" lnSpcReduction="20000"/>
          </a:bodyPr>
          <a:lstStyle/>
          <a:p>
            <a:r>
              <a:rPr lang="en-US" sz="2000" i="1" dirty="0" smtClean="0">
                <a:solidFill>
                  <a:schemeClr val="tx1">
                    <a:lumMod val="90000"/>
                    <a:lumOff val="10000"/>
                  </a:schemeClr>
                </a:solidFill>
              </a:rPr>
              <a:t>Dear </a:t>
            </a:r>
            <a:r>
              <a:rPr lang="en-US" sz="2000" i="1" dirty="0">
                <a:solidFill>
                  <a:schemeClr val="tx1">
                    <a:lumMod val="90000"/>
                    <a:lumOff val="10000"/>
                  </a:schemeClr>
                </a:solidFill>
              </a:rPr>
              <a:t>Policymaker, </a:t>
            </a:r>
          </a:p>
          <a:p>
            <a:r>
              <a:rPr lang="en-US" sz="2000" i="1" dirty="0">
                <a:solidFill>
                  <a:schemeClr val="tx1">
                    <a:lumMod val="90000"/>
                    <a:lumOff val="10000"/>
                  </a:schemeClr>
                </a:solidFill>
              </a:rPr>
              <a:t>I know that you are stressed and that growth has become harder to achieve and that for many convergence is not so obvious</a:t>
            </a:r>
            <a:r>
              <a:rPr lang="en-US" sz="2000" i="1" dirty="0" smtClean="0">
                <a:solidFill>
                  <a:schemeClr val="tx1">
                    <a:lumMod val="90000"/>
                    <a:lumOff val="10000"/>
                  </a:schemeClr>
                </a:solidFill>
              </a:rPr>
              <a:t>.</a:t>
            </a:r>
          </a:p>
          <a:p>
            <a:r>
              <a:rPr lang="en-US" sz="2000" i="1" dirty="0" smtClean="0">
                <a:solidFill>
                  <a:schemeClr val="tx1">
                    <a:lumMod val="90000"/>
                    <a:lumOff val="10000"/>
                  </a:schemeClr>
                </a:solidFill>
              </a:rPr>
              <a:t> </a:t>
            </a:r>
            <a:r>
              <a:rPr lang="en-US" sz="2000" i="1" dirty="0">
                <a:solidFill>
                  <a:schemeClr val="tx1">
                    <a:lumMod val="90000"/>
                    <a:lumOff val="10000"/>
                  </a:schemeClr>
                </a:solidFill>
              </a:rPr>
              <a:t>We know that innovation and competition go hand-in-hand, so don’t ignore the latter</a:t>
            </a:r>
            <a:r>
              <a:rPr lang="en-US" sz="2000" i="1" dirty="0" smtClean="0">
                <a:solidFill>
                  <a:schemeClr val="tx1">
                    <a:lumMod val="90000"/>
                    <a:lumOff val="10000"/>
                  </a:schemeClr>
                </a:solidFill>
              </a:rPr>
              <a:t>.</a:t>
            </a:r>
          </a:p>
          <a:p>
            <a:r>
              <a:rPr lang="en-US" sz="2000" i="1" dirty="0" smtClean="0">
                <a:solidFill>
                  <a:schemeClr val="tx1">
                    <a:lumMod val="90000"/>
                    <a:lumOff val="10000"/>
                  </a:schemeClr>
                </a:solidFill>
              </a:rPr>
              <a:t> </a:t>
            </a:r>
            <a:r>
              <a:rPr lang="en-US" sz="2000" i="1" dirty="0">
                <a:solidFill>
                  <a:schemeClr val="tx1">
                    <a:lumMod val="90000"/>
                    <a:lumOff val="10000"/>
                  </a:schemeClr>
                </a:solidFill>
              </a:rPr>
              <a:t>We also know that there are no neutral industrial policies, only captured ones or dynamic ones, so don’t support rent capturing </a:t>
            </a:r>
            <a:r>
              <a:rPr lang="en-US" sz="2000" i="1" dirty="0" smtClean="0">
                <a:solidFill>
                  <a:schemeClr val="tx1">
                    <a:lumMod val="90000"/>
                    <a:lumOff val="10000"/>
                  </a:schemeClr>
                </a:solidFill>
              </a:rPr>
              <a:t>Industrial Policies </a:t>
            </a:r>
            <a:r>
              <a:rPr lang="en-US" sz="2000" i="1" dirty="0">
                <a:solidFill>
                  <a:schemeClr val="tx1">
                    <a:lumMod val="90000"/>
                    <a:lumOff val="10000"/>
                  </a:schemeClr>
                </a:solidFill>
              </a:rPr>
              <a:t>and use efficiency yardsticks</a:t>
            </a:r>
            <a:r>
              <a:rPr lang="en-US" sz="2000" i="1" dirty="0" smtClean="0">
                <a:solidFill>
                  <a:schemeClr val="tx1">
                    <a:lumMod val="90000"/>
                    <a:lumOff val="10000"/>
                  </a:schemeClr>
                </a:solidFill>
              </a:rPr>
              <a:t>.</a:t>
            </a:r>
          </a:p>
          <a:p>
            <a:r>
              <a:rPr lang="en-US" sz="2000" i="1" dirty="0" smtClean="0">
                <a:solidFill>
                  <a:schemeClr val="tx1">
                    <a:lumMod val="90000"/>
                    <a:lumOff val="10000"/>
                  </a:schemeClr>
                </a:solidFill>
              </a:rPr>
              <a:t> </a:t>
            </a:r>
            <a:r>
              <a:rPr lang="en-US" sz="2000" i="1" dirty="0">
                <a:solidFill>
                  <a:schemeClr val="tx1">
                    <a:lumMod val="90000"/>
                    <a:lumOff val="10000"/>
                  </a:schemeClr>
                </a:solidFill>
              </a:rPr>
              <a:t>Use your fiscal space wisely, namely, look for high returns in infra and skills before you are tempted to promote a new industry. Everybody now has a Ministry for Creative Industries but film-making is very competitive</a:t>
            </a:r>
            <a:r>
              <a:rPr lang="en-US" sz="2000" i="1" dirty="0" smtClean="0">
                <a:solidFill>
                  <a:schemeClr val="tx1">
                    <a:lumMod val="90000"/>
                    <a:lumOff val="10000"/>
                  </a:schemeClr>
                </a:solidFill>
              </a:rPr>
              <a:t>.</a:t>
            </a:r>
          </a:p>
          <a:p>
            <a:r>
              <a:rPr lang="en-US" sz="2000" i="1" dirty="0" smtClean="0">
                <a:solidFill>
                  <a:schemeClr val="tx1">
                    <a:lumMod val="90000"/>
                    <a:lumOff val="10000"/>
                  </a:schemeClr>
                </a:solidFill>
              </a:rPr>
              <a:t> </a:t>
            </a:r>
            <a:r>
              <a:rPr lang="en-US" sz="2000" i="1" dirty="0">
                <a:solidFill>
                  <a:schemeClr val="tx1">
                    <a:lumMod val="90000"/>
                    <a:lumOff val="10000"/>
                  </a:schemeClr>
                </a:solidFill>
              </a:rPr>
              <a:t>Do the traditional first and the plus policies second. Yours faithfully</a:t>
            </a:r>
            <a:r>
              <a:rPr lang="en-US" sz="2000" i="1" dirty="0" smtClean="0">
                <a:solidFill>
                  <a:schemeClr val="tx1">
                    <a:lumMod val="90000"/>
                    <a:lumOff val="10000"/>
                  </a:schemeClr>
                </a:solidFill>
              </a:rPr>
              <a:t>.</a:t>
            </a:r>
          </a:p>
          <a:p>
            <a:r>
              <a:rPr lang="en-US" sz="2000" dirty="0" smtClean="0">
                <a:solidFill>
                  <a:schemeClr val="tx1">
                    <a:lumMod val="90000"/>
                    <a:lumOff val="10000"/>
                  </a:schemeClr>
                </a:solidFill>
              </a:rPr>
              <a:t>Source:  Danny </a:t>
            </a:r>
            <a:r>
              <a:rPr lang="en-US" sz="2000" dirty="0" err="1" smtClean="0">
                <a:solidFill>
                  <a:schemeClr val="tx1">
                    <a:lumMod val="90000"/>
                    <a:lumOff val="10000"/>
                  </a:schemeClr>
                </a:solidFill>
              </a:rPr>
              <a:t>Leipziger</a:t>
            </a:r>
            <a:r>
              <a:rPr lang="en-US" sz="2000" i="1" dirty="0" smtClean="0">
                <a:solidFill>
                  <a:schemeClr val="tx1">
                    <a:lumMod val="90000"/>
                    <a:lumOff val="10000"/>
                  </a:schemeClr>
                </a:solidFill>
              </a:rPr>
              <a:t> </a:t>
            </a:r>
            <a:endParaRPr lang="en-US" sz="2000" i="1" dirty="0">
              <a:solidFill>
                <a:schemeClr val="tx1">
                  <a:lumMod val="90000"/>
                  <a:lumOff val="10000"/>
                </a:schemeClr>
              </a:solidFill>
            </a:endParaRPr>
          </a:p>
        </p:txBody>
      </p:sp>
      <p:sp>
        <p:nvSpPr>
          <p:cNvPr id="4" name="Slide Number Placeholder 3"/>
          <p:cNvSpPr>
            <a:spLocks noGrp="1"/>
          </p:cNvSpPr>
          <p:nvPr>
            <p:ph type="sldNum" sz="quarter" idx="14"/>
          </p:nvPr>
        </p:nvSpPr>
        <p:spPr/>
        <p:txBody>
          <a:bodyPr/>
          <a:lstStyle/>
          <a:p>
            <a:pPr>
              <a:defRPr/>
            </a:pPr>
            <a:fld id="{9A9D14E9-F58E-44F7-90E5-B01DDB624F8F}" type="slidenum">
              <a:rPr lang="en-US" smtClean="0"/>
              <a:pPr>
                <a:defRPr/>
              </a:pPr>
              <a:t>11</a:t>
            </a:fld>
            <a:endParaRPr lang="en-US"/>
          </a:p>
        </p:txBody>
      </p:sp>
    </p:spTree>
    <p:extLst>
      <p:ext uri="{BB962C8B-B14F-4D97-AF65-F5344CB8AC3E}">
        <p14:creationId xmlns:p14="http://schemas.microsoft.com/office/powerpoint/2010/main" val="3555749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Thank you</a:t>
            </a:r>
            <a:endParaRPr lang="en-US" dirty="0"/>
          </a:p>
        </p:txBody>
      </p:sp>
      <p:sp>
        <p:nvSpPr>
          <p:cNvPr id="3" name="Text Placeholder 2"/>
          <p:cNvSpPr>
            <a:spLocks noGrp="1"/>
          </p:cNvSpPr>
          <p:nvPr>
            <p:ph type="body" sz="quarter" idx="13"/>
          </p:nvPr>
        </p:nvSpPr>
        <p:spPr/>
        <p:txBody>
          <a:bodyPr>
            <a:normAutofit/>
          </a:bodyPr>
          <a:lstStyle/>
          <a:p>
            <a:pPr algn="ctr"/>
            <a:r>
              <a:rPr lang="nl-NL" sz="4000" b="1" dirty="0" smtClean="0"/>
              <a:t>DANK JE</a:t>
            </a:r>
            <a:endParaRPr lang="en-US" sz="4000" b="1" dirty="0"/>
          </a:p>
        </p:txBody>
      </p:sp>
    </p:spTree>
    <p:extLst>
      <p:ext uri="{BB962C8B-B14F-4D97-AF65-F5344CB8AC3E}">
        <p14:creationId xmlns:p14="http://schemas.microsoft.com/office/powerpoint/2010/main" val="19919139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2514600" y="1316038"/>
            <a:ext cx="4246563" cy="1449387"/>
          </a:xfrm>
        </p:spPr>
        <p:txBody>
          <a:bodyPr/>
          <a:lstStyle/>
          <a:p>
            <a:pPr algn="ctr"/>
            <a:r>
              <a:rPr lang="en-US" smtClean="0"/>
              <a:t>Contents</a:t>
            </a:r>
          </a:p>
        </p:txBody>
      </p:sp>
      <p:sp>
        <p:nvSpPr>
          <p:cNvPr id="3" name="Text Placeholder 2"/>
          <p:cNvSpPr>
            <a:spLocks noGrp="1"/>
          </p:cNvSpPr>
          <p:nvPr>
            <p:ph type="body" sz="quarter" idx="13"/>
          </p:nvPr>
        </p:nvSpPr>
        <p:spPr>
          <a:xfrm>
            <a:off x="130175" y="3057525"/>
            <a:ext cx="8923338" cy="3176588"/>
          </a:xfrm>
        </p:spPr>
        <p:txBody>
          <a:bodyPr>
            <a:normAutofit/>
          </a:bodyPr>
          <a:lstStyle/>
          <a:p>
            <a:pPr marL="457200" indent="-457200">
              <a:buClr>
                <a:schemeClr val="tx1">
                  <a:lumMod val="90000"/>
                  <a:lumOff val="10000"/>
                </a:schemeClr>
              </a:buClr>
              <a:buFont typeface="Wingdings" panose="05000000000000000000" pitchFamily="2" charset="2"/>
              <a:buChar char="§"/>
              <a:defRPr/>
            </a:pPr>
            <a:r>
              <a:rPr lang="en-US" dirty="0" smtClean="0"/>
              <a:t>Context and Challenges</a:t>
            </a:r>
            <a:endParaRPr lang="en-US" dirty="0" smtClean="0"/>
          </a:p>
          <a:p>
            <a:pPr marL="457200" indent="-457200">
              <a:buClr>
                <a:schemeClr val="tx1">
                  <a:lumMod val="90000"/>
                  <a:lumOff val="10000"/>
                </a:schemeClr>
              </a:buClr>
              <a:buFont typeface="Wingdings" panose="05000000000000000000" pitchFamily="2" charset="2"/>
              <a:buChar char="§"/>
              <a:defRPr/>
            </a:pPr>
            <a:r>
              <a:rPr lang="en-US" dirty="0" smtClean="0"/>
              <a:t>Innovation policies yes, but …..</a:t>
            </a:r>
            <a:endParaRPr lang="en-US" dirty="0" smtClean="0"/>
          </a:p>
          <a:p>
            <a:pPr marL="457200" indent="-457200">
              <a:buClr>
                <a:schemeClr val="tx1">
                  <a:lumMod val="90000"/>
                  <a:lumOff val="10000"/>
                </a:schemeClr>
              </a:buClr>
              <a:buFont typeface="Wingdings" panose="05000000000000000000" pitchFamily="2" charset="2"/>
              <a:buChar char="§"/>
              <a:defRPr/>
            </a:pPr>
            <a:r>
              <a:rPr lang="en-US" dirty="0" smtClean="0"/>
              <a:t>Remember the Basics</a:t>
            </a:r>
          </a:p>
          <a:p>
            <a:pPr marL="457200" indent="-457200">
              <a:buClr>
                <a:schemeClr val="tx1">
                  <a:lumMod val="90000"/>
                  <a:lumOff val="10000"/>
                </a:schemeClr>
              </a:buClr>
              <a:buFont typeface="Wingdings" panose="05000000000000000000" pitchFamily="2" charset="2"/>
              <a:buChar char="§"/>
              <a:defRPr/>
            </a:pPr>
            <a:r>
              <a:rPr lang="en-US" dirty="0" smtClean="0"/>
              <a:t>The Case for Clean Technologies</a:t>
            </a:r>
            <a:endParaRPr lang="en-US" dirty="0" smtClean="0"/>
          </a:p>
          <a:p>
            <a:pPr marL="457200" indent="-457200">
              <a:buClr>
                <a:schemeClr val="tx1">
                  <a:lumMod val="90000"/>
                  <a:lumOff val="10000"/>
                </a:schemeClr>
              </a:buClr>
              <a:buFont typeface="Wingdings" panose="05000000000000000000" pitchFamily="2" charset="2"/>
              <a:buChar char="§"/>
              <a:defRPr/>
            </a:pPr>
            <a:endParaRPr lang="en-US" dirty="0" smtClean="0"/>
          </a:p>
          <a:p>
            <a:pPr marL="457200" indent="-457200">
              <a:buFont typeface="Wingdings" panose="05000000000000000000" pitchFamily="2" charset="2"/>
              <a:buChar char="§"/>
              <a:defRPr/>
            </a:pP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t>Within today’s global CONTEXT</a:t>
            </a:r>
            <a:endParaRPr lang="en-US" sz="2800" b="1" dirty="0"/>
          </a:p>
        </p:txBody>
      </p:sp>
      <p:sp>
        <p:nvSpPr>
          <p:cNvPr id="3" name="Text Placeholder 2"/>
          <p:cNvSpPr>
            <a:spLocks noGrp="1"/>
          </p:cNvSpPr>
          <p:nvPr>
            <p:ph type="body" sz="quarter" idx="13"/>
          </p:nvPr>
        </p:nvSpPr>
        <p:spPr>
          <a:xfrm>
            <a:off x="349250" y="1598613"/>
            <a:ext cx="8477250" cy="4613804"/>
          </a:xfrm>
        </p:spPr>
        <p:txBody>
          <a:bodyPr>
            <a:normAutofit fontScale="92500"/>
          </a:bodyPr>
          <a:lstStyle/>
          <a:p>
            <a:endParaRPr lang="en-US" dirty="0"/>
          </a:p>
          <a:p>
            <a:r>
              <a:rPr lang="en-US" sz="2000" dirty="0">
                <a:solidFill>
                  <a:schemeClr val="tx1">
                    <a:lumMod val="90000"/>
                    <a:lumOff val="10000"/>
                  </a:schemeClr>
                </a:solidFill>
                <a:latin typeface="+mj-lt"/>
                <a:cs typeface="Times New Roman" panose="02020603050405020304" pitchFamily="18" charset="0"/>
              </a:rPr>
              <a:t>The Search for Easy Solutions: The Initial List </a:t>
            </a:r>
          </a:p>
          <a:p>
            <a:r>
              <a:rPr lang="en-US" sz="2000" dirty="0" smtClean="0">
                <a:solidFill>
                  <a:schemeClr val="tx1">
                    <a:lumMod val="90000"/>
                    <a:lumOff val="10000"/>
                  </a:schemeClr>
                </a:solidFill>
                <a:latin typeface="+mj-lt"/>
                <a:cs typeface="Times New Roman" panose="02020603050405020304" pitchFamily="18" charset="0"/>
              </a:rPr>
              <a:t>INNOVATION </a:t>
            </a:r>
            <a:r>
              <a:rPr lang="en-US" sz="2000" dirty="0">
                <a:solidFill>
                  <a:schemeClr val="tx1">
                    <a:lumMod val="90000"/>
                    <a:lumOff val="10000"/>
                  </a:schemeClr>
                </a:solidFill>
                <a:latin typeface="+mj-lt"/>
                <a:cs typeface="Times New Roman" panose="02020603050405020304" pitchFamily="18" charset="0"/>
              </a:rPr>
              <a:t>POLICIES to become more competitive-- sounds good and forceful </a:t>
            </a:r>
          </a:p>
          <a:p>
            <a:r>
              <a:rPr lang="en-US" sz="2000" dirty="0" smtClean="0">
                <a:solidFill>
                  <a:schemeClr val="tx1">
                    <a:lumMod val="90000"/>
                    <a:lumOff val="10000"/>
                  </a:schemeClr>
                </a:solidFill>
                <a:latin typeface="+mj-lt"/>
                <a:cs typeface="Times New Roman" panose="02020603050405020304" pitchFamily="18" charset="0"/>
              </a:rPr>
              <a:t>INDUSTRIAL </a:t>
            </a:r>
            <a:r>
              <a:rPr lang="en-US" sz="2000" dirty="0">
                <a:solidFill>
                  <a:schemeClr val="tx1">
                    <a:lumMod val="90000"/>
                    <a:lumOff val="10000"/>
                  </a:schemeClr>
                </a:solidFill>
                <a:latin typeface="+mj-lt"/>
                <a:cs typeface="Times New Roman" panose="02020603050405020304" pitchFamily="18" charset="0"/>
              </a:rPr>
              <a:t>POLICY to promote new industries-- sounds forward-looking </a:t>
            </a:r>
          </a:p>
          <a:p>
            <a:r>
              <a:rPr lang="en-US" sz="2000" dirty="0" smtClean="0">
                <a:solidFill>
                  <a:schemeClr val="tx1">
                    <a:lumMod val="90000"/>
                    <a:lumOff val="10000"/>
                  </a:schemeClr>
                </a:solidFill>
                <a:latin typeface="+mj-lt"/>
                <a:cs typeface="Times New Roman" panose="02020603050405020304" pitchFamily="18" charset="0"/>
              </a:rPr>
              <a:t>SUPPORT </a:t>
            </a:r>
            <a:r>
              <a:rPr lang="en-US" sz="2000" dirty="0">
                <a:solidFill>
                  <a:schemeClr val="tx1">
                    <a:lumMod val="90000"/>
                    <a:lumOff val="10000"/>
                  </a:schemeClr>
                </a:solidFill>
                <a:latin typeface="+mj-lt"/>
                <a:cs typeface="Times New Roman" panose="02020603050405020304" pitchFamily="18" charset="0"/>
              </a:rPr>
              <a:t>FOR DOMESTIC INDUSTRIES facing unfair global competition-- sounds nationalistic and fair, and faces no political opposition </a:t>
            </a:r>
          </a:p>
          <a:p>
            <a:r>
              <a:rPr lang="en-US" sz="2000" dirty="0" smtClean="0">
                <a:solidFill>
                  <a:schemeClr val="tx1">
                    <a:lumMod val="90000"/>
                    <a:lumOff val="10000"/>
                  </a:schemeClr>
                </a:solidFill>
                <a:latin typeface="+mj-lt"/>
                <a:cs typeface="Times New Roman" panose="02020603050405020304" pitchFamily="18" charset="0"/>
              </a:rPr>
              <a:t>But </a:t>
            </a:r>
            <a:r>
              <a:rPr lang="en-US" sz="2000" dirty="0">
                <a:solidFill>
                  <a:schemeClr val="tx1">
                    <a:lumMod val="90000"/>
                    <a:lumOff val="10000"/>
                  </a:schemeClr>
                </a:solidFill>
                <a:latin typeface="+mj-lt"/>
                <a:cs typeface="Times New Roman" panose="02020603050405020304" pitchFamily="18" charset="0"/>
              </a:rPr>
              <a:t>each of these “easy policies” is fraught with </a:t>
            </a:r>
            <a:r>
              <a:rPr lang="en-US" sz="2000" dirty="0" smtClean="0">
                <a:solidFill>
                  <a:schemeClr val="tx1">
                    <a:lumMod val="90000"/>
                    <a:lumOff val="10000"/>
                  </a:schemeClr>
                </a:solidFill>
                <a:latin typeface="+mj-lt"/>
                <a:cs typeface="Times New Roman" panose="02020603050405020304" pitchFamily="18" charset="0"/>
              </a:rPr>
              <a:t>complications</a:t>
            </a:r>
          </a:p>
          <a:p>
            <a:r>
              <a:rPr lang="en-US" sz="1500" i="1" dirty="0" smtClean="0">
                <a:solidFill>
                  <a:schemeClr val="tx1">
                    <a:lumMod val="90000"/>
                    <a:lumOff val="10000"/>
                  </a:schemeClr>
                </a:solidFill>
                <a:latin typeface="+mj-lt"/>
                <a:cs typeface="Times New Roman" panose="02020603050405020304" pitchFamily="18" charset="0"/>
              </a:rPr>
              <a:t>Source</a:t>
            </a:r>
            <a:r>
              <a:rPr lang="en-US" sz="1500" dirty="0" smtClean="0">
                <a:latin typeface="+mj-lt"/>
              </a:rPr>
              <a:t>: </a:t>
            </a:r>
            <a:r>
              <a:rPr lang="en-US" sz="1500" i="1" dirty="0" smtClean="0">
                <a:solidFill>
                  <a:schemeClr val="tx1">
                    <a:lumMod val="90000"/>
                    <a:lumOff val="10000"/>
                  </a:schemeClr>
                </a:solidFill>
                <a:latin typeface="+mj-lt"/>
              </a:rPr>
              <a:t>presentation by Danny </a:t>
            </a:r>
            <a:r>
              <a:rPr lang="en-US" sz="1500" i="1" dirty="0" err="1" smtClean="0">
                <a:solidFill>
                  <a:schemeClr val="tx1">
                    <a:lumMod val="90000"/>
                    <a:lumOff val="10000"/>
                  </a:schemeClr>
                </a:solidFill>
                <a:latin typeface="+mj-lt"/>
              </a:rPr>
              <a:t>Leipziger</a:t>
            </a:r>
            <a:endParaRPr lang="en-US" sz="1500" dirty="0">
              <a:latin typeface="+mj-lt"/>
            </a:endParaRPr>
          </a:p>
          <a:p>
            <a:endParaRPr lang="en-US" dirty="0" smtClean="0">
              <a:latin typeface="+mj-lt"/>
            </a:endParaRPr>
          </a:p>
        </p:txBody>
      </p:sp>
      <p:sp>
        <p:nvSpPr>
          <p:cNvPr id="4" name="Slide Number Placeholder 3"/>
          <p:cNvSpPr>
            <a:spLocks noGrp="1"/>
          </p:cNvSpPr>
          <p:nvPr>
            <p:ph type="sldNum" sz="quarter" idx="14"/>
          </p:nvPr>
        </p:nvSpPr>
        <p:spPr/>
        <p:txBody>
          <a:bodyPr/>
          <a:lstStyle/>
          <a:p>
            <a:pPr>
              <a:defRPr/>
            </a:pPr>
            <a:fld id="{9A9D14E9-F58E-44F7-90E5-B01DDB624F8F}" type="slidenum">
              <a:rPr lang="en-US" smtClean="0"/>
              <a:pPr>
                <a:defRPr/>
              </a:pPr>
              <a:t>2</a:t>
            </a:fld>
            <a:endParaRPr lang="en-US"/>
          </a:p>
        </p:txBody>
      </p:sp>
    </p:spTree>
    <p:extLst>
      <p:ext uri="{BB962C8B-B14F-4D97-AF65-F5344CB8AC3E}">
        <p14:creationId xmlns:p14="http://schemas.microsoft.com/office/powerpoint/2010/main" val="7101489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solidFill>
            <a:schemeClr val="bg2"/>
          </a:solidFill>
        </p:spPr>
        <p:txBody>
          <a:bodyPr>
            <a:normAutofit fontScale="90000"/>
          </a:bodyPr>
          <a:lstStyle/>
          <a:p>
            <a:r>
              <a:rPr lang="en-US" b="1" dirty="0" smtClean="0">
                <a:solidFill>
                  <a:schemeClr val="bg1"/>
                </a:solidFill>
                <a:effectLst>
                  <a:outerShdw blurRad="38100" dist="38100" dir="2700000" algn="tl">
                    <a:srgbClr val="000000">
                      <a:alpha val="43137"/>
                    </a:srgbClr>
                  </a:outerShdw>
                </a:effectLst>
              </a:rPr>
              <a:t>…BUT CHALLENGES REMAIN</a:t>
            </a:r>
            <a:br>
              <a:rPr lang="en-US" b="1" dirty="0" smtClean="0">
                <a:solidFill>
                  <a:schemeClr val="bg1"/>
                </a:solidFill>
                <a:effectLst>
                  <a:outerShdw blurRad="38100" dist="38100" dir="2700000" algn="tl">
                    <a:srgbClr val="000000">
                      <a:alpha val="43137"/>
                    </a:srgbClr>
                  </a:outerShdw>
                </a:effectLst>
              </a:rPr>
            </a:br>
            <a:r>
              <a:rPr lang="en-US" b="1" dirty="0" err="1" smtClean="0">
                <a:solidFill>
                  <a:schemeClr val="bg1"/>
                </a:solidFill>
                <a:effectLst>
                  <a:outerShdw blurRad="38100" dist="38100" dir="2700000" algn="tl">
                    <a:srgbClr val="000000">
                      <a:alpha val="43137"/>
                    </a:srgbClr>
                  </a:outerShdw>
                </a:effectLst>
              </a:rPr>
              <a:t>SUrINAME</a:t>
            </a:r>
            <a:r>
              <a:rPr lang="en-US" b="1" dirty="0" smtClean="0">
                <a:solidFill>
                  <a:schemeClr val="bg1"/>
                </a:solidFill>
                <a:effectLst>
                  <a:outerShdw blurRad="38100" dist="38100" dir="2700000" algn="tl">
                    <a:srgbClr val="000000">
                      <a:alpha val="43137"/>
                    </a:srgbClr>
                  </a:outerShdw>
                </a:effectLst>
              </a:rPr>
              <a:t> </a:t>
            </a:r>
            <a:r>
              <a:rPr lang="en-US" b="1" dirty="0" smtClean="0">
                <a:solidFill>
                  <a:schemeClr val="bg1"/>
                </a:solidFill>
                <a:effectLst>
                  <a:outerShdw blurRad="38100" dist="38100" dir="2700000" algn="tl">
                    <a:srgbClr val="000000">
                      <a:alpha val="43137"/>
                    </a:srgbClr>
                  </a:outerShdw>
                </a:effectLst>
              </a:rPr>
              <a:t>faces very similar </a:t>
            </a:r>
            <a:r>
              <a:rPr lang="en-US" b="1" dirty="0" err="1" smtClean="0">
                <a:solidFill>
                  <a:schemeClr val="bg1"/>
                </a:solidFill>
                <a:effectLst>
                  <a:outerShdw blurRad="38100" dist="38100" dir="2700000" algn="tl">
                    <a:srgbClr val="000000">
                      <a:alpha val="43137"/>
                    </a:srgbClr>
                  </a:outerShdw>
                </a:effectLst>
              </a:rPr>
              <a:t>challengeS</a:t>
            </a:r>
            <a:r>
              <a:rPr lang="en-US" b="1" dirty="0" smtClean="0">
                <a:solidFill>
                  <a:schemeClr val="bg1"/>
                </a:solidFill>
                <a:effectLst>
                  <a:outerShdw blurRad="38100" dist="38100" dir="2700000" algn="tl">
                    <a:srgbClr val="000000">
                      <a:alpha val="43137"/>
                    </a:srgbClr>
                  </a:outerShdw>
                </a:effectLst>
              </a:rPr>
              <a:t> to Other </a:t>
            </a:r>
            <a:r>
              <a:rPr lang="en-US" b="1" dirty="0" err="1" smtClean="0">
                <a:solidFill>
                  <a:schemeClr val="bg1"/>
                </a:solidFill>
                <a:effectLst>
                  <a:outerShdw blurRad="38100" dist="38100" dir="2700000" algn="tl">
                    <a:srgbClr val="000000">
                      <a:alpha val="43137"/>
                    </a:srgbClr>
                  </a:outerShdw>
                </a:effectLst>
              </a:rPr>
              <a:t>CaribbeaN</a:t>
            </a:r>
            <a:r>
              <a:rPr lang="en-US" b="1" dirty="0" smtClean="0">
                <a:solidFill>
                  <a:schemeClr val="bg1"/>
                </a:solidFill>
                <a:effectLst>
                  <a:outerShdw blurRad="38100" dist="38100" dir="2700000" algn="tl">
                    <a:srgbClr val="000000">
                      <a:alpha val="43137"/>
                    </a:srgbClr>
                  </a:outerShdw>
                </a:effectLst>
              </a:rPr>
              <a:t> Countries</a:t>
            </a:r>
            <a:endParaRPr lang="en-US" b="1" dirty="0">
              <a:solidFill>
                <a:schemeClr val="bg1"/>
              </a:solidFill>
              <a:effectLst>
                <a:outerShdw blurRad="38100" dist="38100" dir="2700000" algn="tl">
                  <a:srgbClr val="000000">
                    <a:alpha val="43137"/>
                  </a:srgbClr>
                </a:outerShdw>
              </a:effectLst>
            </a:endParaRPr>
          </a:p>
        </p:txBody>
      </p:sp>
      <p:sp>
        <p:nvSpPr>
          <p:cNvPr id="2" name="Slide Number Placeholder 1"/>
          <p:cNvSpPr>
            <a:spLocks noGrp="1"/>
          </p:cNvSpPr>
          <p:nvPr>
            <p:ph type="sldNum" sz="quarter" idx="12"/>
          </p:nvPr>
        </p:nvSpPr>
        <p:spPr/>
        <p:txBody>
          <a:bodyPr/>
          <a:lstStyle/>
          <a:p>
            <a:fld id="{028CDDB5-8C21-44EB-BBFC-ABD885B7612B}" type="slidenum">
              <a:rPr lang="en-US" smtClean="0"/>
              <a:pPr/>
              <a:t>3</a:t>
            </a:fld>
            <a:endParaRPr lang="en-US"/>
          </a:p>
        </p:txBody>
      </p:sp>
      <p:graphicFrame>
        <p:nvGraphicFramePr>
          <p:cNvPr id="9" name="Diagram 8"/>
          <p:cNvGraphicFramePr/>
          <p:nvPr>
            <p:extLst>
              <p:ext uri="{D42A27DB-BD31-4B8C-83A1-F6EECF244321}">
                <p14:modId xmlns:p14="http://schemas.microsoft.com/office/powerpoint/2010/main" val="4228925411"/>
              </p:ext>
            </p:extLst>
          </p:nvPr>
        </p:nvGraphicFramePr>
        <p:xfrm>
          <a:off x="457200" y="1295400"/>
          <a:ext cx="82296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2057400" y="182880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1402156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Innovation policies, but ……..</a:t>
            </a:r>
            <a:endParaRPr lang="en-US" sz="2800" b="1" dirty="0"/>
          </a:p>
        </p:txBody>
      </p:sp>
      <p:sp>
        <p:nvSpPr>
          <p:cNvPr id="3" name="Text Placeholder 2"/>
          <p:cNvSpPr>
            <a:spLocks noGrp="1"/>
          </p:cNvSpPr>
          <p:nvPr>
            <p:ph type="body" sz="quarter" idx="13"/>
          </p:nvPr>
        </p:nvSpPr>
        <p:spPr/>
        <p:txBody>
          <a:bodyPr>
            <a:normAutofit lnSpcReduction="10000"/>
          </a:bodyPr>
          <a:lstStyle/>
          <a:p>
            <a:r>
              <a:rPr lang="en-US" sz="2000" dirty="0" smtClean="0">
                <a:solidFill>
                  <a:schemeClr val="tx1">
                    <a:lumMod val="90000"/>
                    <a:lumOff val="10000"/>
                  </a:schemeClr>
                </a:solidFill>
              </a:rPr>
              <a:t>Requires </a:t>
            </a:r>
            <a:r>
              <a:rPr lang="en-US" sz="2000" b="1" dirty="0">
                <a:solidFill>
                  <a:schemeClr val="tx1">
                    <a:lumMod val="90000"/>
                    <a:lumOff val="10000"/>
                  </a:schemeClr>
                </a:solidFill>
              </a:rPr>
              <a:t>complementary policies </a:t>
            </a:r>
            <a:r>
              <a:rPr lang="en-US" sz="2000" dirty="0" smtClean="0">
                <a:solidFill>
                  <a:schemeClr val="tx1">
                    <a:lumMod val="90000"/>
                    <a:lumOff val="10000"/>
                  </a:schemeClr>
                </a:solidFill>
              </a:rPr>
              <a:t>(neither </a:t>
            </a:r>
            <a:r>
              <a:rPr lang="en-US" sz="2000" dirty="0">
                <a:solidFill>
                  <a:schemeClr val="tx1">
                    <a:lumMod val="90000"/>
                    <a:lumOff val="10000"/>
                  </a:schemeClr>
                </a:solidFill>
              </a:rPr>
              <a:t>easy nor quick to put in </a:t>
            </a:r>
            <a:r>
              <a:rPr lang="en-US" sz="2000" dirty="0" smtClean="0">
                <a:solidFill>
                  <a:schemeClr val="tx1">
                    <a:lumMod val="90000"/>
                    <a:lumOff val="10000"/>
                  </a:schemeClr>
                </a:solidFill>
              </a:rPr>
              <a:t>place)</a:t>
            </a:r>
            <a:endParaRPr lang="en-US" sz="2000" dirty="0">
              <a:solidFill>
                <a:schemeClr val="tx1">
                  <a:lumMod val="90000"/>
                  <a:lumOff val="10000"/>
                </a:schemeClr>
              </a:solidFill>
            </a:endParaRPr>
          </a:p>
          <a:p>
            <a:r>
              <a:rPr lang="en-US" sz="2000" b="1" dirty="0" smtClean="0">
                <a:solidFill>
                  <a:schemeClr val="tx1">
                    <a:lumMod val="90000"/>
                    <a:lumOff val="10000"/>
                  </a:schemeClr>
                </a:solidFill>
              </a:rPr>
              <a:t>Example: policies </a:t>
            </a:r>
            <a:r>
              <a:rPr lang="en-US" sz="2000" b="1" dirty="0">
                <a:solidFill>
                  <a:schemeClr val="tx1">
                    <a:lumMod val="90000"/>
                    <a:lumOff val="10000"/>
                  </a:schemeClr>
                </a:solidFill>
              </a:rPr>
              <a:t>in Israel or Korea in </a:t>
            </a:r>
            <a:r>
              <a:rPr lang="en-US" sz="2000" b="1" dirty="0" smtClean="0">
                <a:solidFill>
                  <a:schemeClr val="tx1">
                    <a:lumMod val="90000"/>
                    <a:lumOff val="10000"/>
                  </a:schemeClr>
                </a:solidFill>
              </a:rPr>
              <a:t>Science &amp;Technology </a:t>
            </a:r>
            <a:r>
              <a:rPr lang="en-US" sz="2000" b="1" dirty="0" smtClean="0">
                <a:solidFill>
                  <a:schemeClr val="tx1">
                    <a:lumMod val="90000"/>
                    <a:lumOff val="10000"/>
                  </a:schemeClr>
                </a:solidFill>
                <a:sym typeface="Wingdings" panose="05000000000000000000" pitchFamily="2" charset="2"/>
              </a:rPr>
              <a:t></a:t>
            </a:r>
            <a:r>
              <a:rPr lang="en-US" sz="2000" b="1" dirty="0" smtClean="0">
                <a:solidFill>
                  <a:schemeClr val="tx1">
                    <a:lumMod val="90000"/>
                    <a:lumOff val="10000"/>
                  </a:schemeClr>
                </a:solidFill>
              </a:rPr>
              <a:t> </a:t>
            </a:r>
            <a:r>
              <a:rPr lang="en-US" sz="2000" b="1" dirty="0">
                <a:solidFill>
                  <a:schemeClr val="tx1">
                    <a:lumMod val="90000"/>
                    <a:lumOff val="10000"/>
                  </a:schemeClr>
                </a:solidFill>
              </a:rPr>
              <a:t>access to capital, universities, global firms, policy coordination and fiscal strengths </a:t>
            </a:r>
          </a:p>
          <a:p>
            <a:r>
              <a:rPr lang="en-US" sz="2000" b="1" dirty="0" smtClean="0">
                <a:solidFill>
                  <a:schemeClr val="tx1">
                    <a:lumMod val="90000"/>
                    <a:lumOff val="10000"/>
                  </a:schemeClr>
                </a:solidFill>
              </a:rPr>
              <a:t>Innovation </a:t>
            </a:r>
            <a:r>
              <a:rPr lang="en-US" sz="2000" b="1" dirty="0">
                <a:solidFill>
                  <a:schemeClr val="tx1">
                    <a:lumMod val="90000"/>
                    <a:lumOff val="10000"/>
                  </a:schemeClr>
                </a:solidFill>
              </a:rPr>
              <a:t>policies are building future capacity, not solving short or medium term lack of demand; </a:t>
            </a:r>
            <a:r>
              <a:rPr lang="en-US" sz="2000" dirty="0">
                <a:solidFill>
                  <a:schemeClr val="tx1">
                    <a:lumMod val="90000"/>
                    <a:lumOff val="10000"/>
                  </a:schemeClr>
                </a:solidFill>
              </a:rPr>
              <a:t>they require vigorous levels of domestic competition that favors new entrants; they require public monies and private sector by-in </a:t>
            </a:r>
          </a:p>
          <a:p>
            <a:pPr>
              <a:lnSpc>
                <a:spcPct val="110000"/>
              </a:lnSpc>
            </a:pPr>
            <a:r>
              <a:rPr lang="en-US" sz="2000" b="1" dirty="0" smtClean="0">
                <a:solidFill>
                  <a:schemeClr val="tx1">
                    <a:lumMod val="90000"/>
                    <a:lumOff val="10000"/>
                  </a:schemeClr>
                </a:solidFill>
              </a:rPr>
              <a:t>Gardening </a:t>
            </a:r>
            <a:r>
              <a:rPr lang="en-US" sz="2000" b="1" dirty="0">
                <a:solidFill>
                  <a:schemeClr val="tx1">
                    <a:lumMod val="90000"/>
                    <a:lumOff val="10000"/>
                  </a:schemeClr>
                </a:solidFill>
              </a:rPr>
              <a:t>analogy: </a:t>
            </a:r>
            <a:r>
              <a:rPr lang="en-US" sz="2000" dirty="0" smtClean="0">
                <a:solidFill>
                  <a:schemeClr val="tx1">
                    <a:lumMod val="90000"/>
                    <a:lumOff val="10000"/>
                  </a:schemeClr>
                </a:solidFill>
              </a:rPr>
              <a:t>prep </a:t>
            </a:r>
            <a:r>
              <a:rPr lang="en-US" sz="2000" dirty="0">
                <a:solidFill>
                  <a:schemeClr val="tx1">
                    <a:lumMod val="90000"/>
                    <a:lumOff val="10000"/>
                  </a:schemeClr>
                </a:solidFill>
              </a:rPr>
              <a:t>the ground via education, </a:t>
            </a:r>
            <a:r>
              <a:rPr lang="en-US" sz="2000" dirty="0" smtClean="0">
                <a:solidFill>
                  <a:schemeClr val="tx1">
                    <a:lumMod val="90000"/>
                    <a:lumOff val="10000"/>
                  </a:schemeClr>
                </a:solidFill>
              </a:rPr>
              <a:t>water </a:t>
            </a:r>
            <a:r>
              <a:rPr lang="en-US" sz="2000" dirty="0">
                <a:solidFill>
                  <a:schemeClr val="tx1">
                    <a:lumMod val="90000"/>
                    <a:lumOff val="10000"/>
                  </a:schemeClr>
                </a:solidFill>
              </a:rPr>
              <a:t>with </a:t>
            </a:r>
            <a:r>
              <a:rPr lang="en-US" sz="2000" dirty="0" smtClean="0">
                <a:solidFill>
                  <a:schemeClr val="tx1">
                    <a:lumMod val="90000"/>
                    <a:lumOff val="10000"/>
                  </a:schemeClr>
                </a:solidFill>
              </a:rPr>
              <a:t>performance-based </a:t>
            </a:r>
            <a:r>
              <a:rPr lang="en-US" sz="2000" dirty="0">
                <a:solidFill>
                  <a:schemeClr val="tx1">
                    <a:lumMod val="90000"/>
                    <a:lumOff val="10000"/>
                  </a:schemeClr>
                </a:solidFill>
              </a:rPr>
              <a:t>incentives, fertilize with R&amp;D, and remove the weeds with institutional reforms</a:t>
            </a:r>
            <a:r>
              <a:rPr lang="en-US" sz="2000" dirty="0" smtClean="0">
                <a:solidFill>
                  <a:schemeClr val="tx1">
                    <a:lumMod val="90000"/>
                    <a:lumOff val="10000"/>
                  </a:schemeClr>
                </a:solidFill>
              </a:rPr>
              <a:t>—(Source: Innovation </a:t>
            </a:r>
            <a:r>
              <a:rPr lang="en-US" sz="2000" dirty="0">
                <a:solidFill>
                  <a:schemeClr val="tx1">
                    <a:lumMod val="90000"/>
                    <a:lumOff val="10000"/>
                  </a:schemeClr>
                </a:solidFill>
              </a:rPr>
              <a:t>Policies, WB </a:t>
            </a:r>
            <a:r>
              <a:rPr lang="en-US" sz="2000" dirty="0" smtClean="0">
                <a:solidFill>
                  <a:schemeClr val="tx1">
                    <a:lumMod val="90000"/>
                    <a:lumOff val="10000"/>
                  </a:schemeClr>
                </a:solidFill>
              </a:rPr>
              <a:t>2010) </a:t>
            </a:r>
            <a:endParaRPr lang="en-US" sz="2000" dirty="0">
              <a:solidFill>
                <a:schemeClr val="tx1">
                  <a:lumMod val="90000"/>
                  <a:lumOff val="10000"/>
                </a:schemeClr>
              </a:solidFill>
            </a:endParaRPr>
          </a:p>
          <a:p>
            <a:endParaRPr lang="en-US" dirty="0"/>
          </a:p>
        </p:txBody>
      </p:sp>
      <p:sp>
        <p:nvSpPr>
          <p:cNvPr id="4" name="Slide Number Placeholder 3"/>
          <p:cNvSpPr>
            <a:spLocks noGrp="1"/>
          </p:cNvSpPr>
          <p:nvPr>
            <p:ph type="sldNum" sz="quarter" idx="14"/>
          </p:nvPr>
        </p:nvSpPr>
        <p:spPr/>
        <p:txBody>
          <a:bodyPr/>
          <a:lstStyle/>
          <a:p>
            <a:pPr>
              <a:defRPr/>
            </a:pPr>
            <a:fld id="{9A9D14E9-F58E-44F7-90E5-B01DDB624F8F}" type="slidenum">
              <a:rPr lang="en-US" smtClean="0"/>
              <a:pPr>
                <a:defRPr/>
              </a:pPr>
              <a:t>4</a:t>
            </a:fld>
            <a:endParaRPr lang="en-US"/>
          </a:p>
        </p:txBody>
      </p:sp>
    </p:spTree>
    <p:extLst>
      <p:ext uri="{BB962C8B-B14F-4D97-AF65-F5344CB8AC3E}">
        <p14:creationId xmlns:p14="http://schemas.microsoft.com/office/powerpoint/2010/main" val="13936234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lumMod val="90000"/>
                    <a:lumOff val="10000"/>
                  </a:schemeClr>
                </a:solidFill>
              </a:rPr>
              <a:t>BRAZIL AND SOUTH KOREA</a:t>
            </a:r>
            <a:endParaRPr lang="en-US" b="1" dirty="0">
              <a:solidFill>
                <a:schemeClr val="tx1">
                  <a:lumMod val="90000"/>
                  <a:lumOff val="10000"/>
                </a:schemeClr>
              </a:solidFill>
            </a:endParaRPr>
          </a:p>
        </p:txBody>
      </p:sp>
      <p:sp>
        <p:nvSpPr>
          <p:cNvPr id="3" name="Text Placeholder 2"/>
          <p:cNvSpPr>
            <a:spLocks noGrp="1"/>
          </p:cNvSpPr>
          <p:nvPr>
            <p:ph type="body" sz="quarter" idx="13"/>
          </p:nvPr>
        </p:nvSpPr>
        <p:spPr/>
        <p:txBody>
          <a:bodyPr/>
          <a:lstStyle/>
          <a:p>
            <a:r>
              <a:rPr lang="en-US" sz="2000" dirty="0" smtClean="0">
                <a:solidFill>
                  <a:schemeClr val="tx1">
                    <a:lumMod val="90000"/>
                    <a:lumOff val="10000"/>
                  </a:schemeClr>
                </a:solidFill>
              </a:rPr>
              <a:t>In </a:t>
            </a:r>
            <a:r>
              <a:rPr lang="en-US" sz="2000" dirty="0">
                <a:solidFill>
                  <a:schemeClr val="tx1">
                    <a:lumMod val="90000"/>
                    <a:lumOff val="10000"/>
                  </a:schemeClr>
                </a:solidFill>
              </a:rPr>
              <a:t>1980, Brazil’s </a:t>
            </a:r>
            <a:r>
              <a:rPr lang="en-US" sz="2000" dirty="0" smtClean="0">
                <a:solidFill>
                  <a:schemeClr val="tx1">
                    <a:lumMod val="90000"/>
                    <a:lumOff val="10000"/>
                  </a:schemeClr>
                </a:solidFill>
              </a:rPr>
              <a:t>per cap. </a:t>
            </a:r>
            <a:r>
              <a:rPr lang="en-US" sz="2000" dirty="0" err="1" smtClean="0">
                <a:solidFill>
                  <a:schemeClr val="tx1">
                    <a:lumMod val="90000"/>
                    <a:lumOff val="10000"/>
                  </a:schemeClr>
                </a:solidFill>
              </a:rPr>
              <a:t>inc.</a:t>
            </a:r>
            <a:r>
              <a:rPr lang="en-US" sz="2000" dirty="0" smtClean="0">
                <a:solidFill>
                  <a:schemeClr val="tx1">
                    <a:lumMod val="90000"/>
                    <a:lumOff val="10000"/>
                  </a:schemeClr>
                </a:solidFill>
              </a:rPr>
              <a:t> </a:t>
            </a:r>
            <a:r>
              <a:rPr lang="en-US" sz="2000" dirty="0">
                <a:solidFill>
                  <a:schemeClr val="tx1">
                    <a:lumMod val="90000"/>
                    <a:lumOff val="10000"/>
                  </a:schemeClr>
                </a:solidFill>
              </a:rPr>
              <a:t>was 34% of US </a:t>
            </a:r>
            <a:r>
              <a:rPr lang="en-US" sz="2000" dirty="0" smtClean="0">
                <a:solidFill>
                  <a:schemeClr val="tx1">
                    <a:lumMod val="90000"/>
                    <a:lumOff val="10000"/>
                  </a:schemeClr>
                </a:solidFill>
              </a:rPr>
              <a:t>and </a:t>
            </a:r>
            <a:r>
              <a:rPr lang="en-US" sz="2000" dirty="0">
                <a:solidFill>
                  <a:schemeClr val="tx1">
                    <a:lumMod val="90000"/>
                    <a:lumOff val="10000"/>
                  </a:schemeClr>
                </a:solidFill>
              </a:rPr>
              <a:t>Korea’s was 21% of US </a:t>
            </a:r>
          </a:p>
          <a:p>
            <a:r>
              <a:rPr lang="en-US" sz="2000" dirty="0" smtClean="0">
                <a:solidFill>
                  <a:schemeClr val="tx1">
                    <a:lumMod val="90000"/>
                    <a:lumOff val="10000"/>
                  </a:schemeClr>
                </a:solidFill>
              </a:rPr>
              <a:t>In </a:t>
            </a:r>
            <a:r>
              <a:rPr lang="en-US" sz="2000" dirty="0">
                <a:solidFill>
                  <a:schemeClr val="tx1">
                    <a:lumMod val="90000"/>
                    <a:lumOff val="10000"/>
                  </a:schemeClr>
                </a:solidFill>
              </a:rPr>
              <a:t>2010, Brazil’s relative </a:t>
            </a:r>
            <a:r>
              <a:rPr lang="en-US" sz="2000" dirty="0" smtClean="0">
                <a:solidFill>
                  <a:schemeClr val="tx1">
                    <a:lumMod val="90000"/>
                    <a:lumOff val="10000"/>
                  </a:schemeClr>
                </a:solidFill>
              </a:rPr>
              <a:t>per cap </a:t>
            </a:r>
            <a:r>
              <a:rPr lang="en-US" sz="2000" dirty="0" err="1" smtClean="0">
                <a:solidFill>
                  <a:schemeClr val="tx1">
                    <a:lumMod val="90000"/>
                    <a:lumOff val="10000"/>
                  </a:schemeClr>
                </a:solidFill>
              </a:rPr>
              <a:t>inc.</a:t>
            </a:r>
            <a:r>
              <a:rPr lang="en-US" sz="2000" dirty="0" smtClean="0">
                <a:solidFill>
                  <a:schemeClr val="tx1">
                    <a:lumMod val="90000"/>
                    <a:lumOff val="10000"/>
                  </a:schemeClr>
                </a:solidFill>
              </a:rPr>
              <a:t>  </a:t>
            </a:r>
            <a:r>
              <a:rPr lang="en-US" sz="2000" dirty="0">
                <a:solidFill>
                  <a:schemeClr val="tx1">
                    <a:lumMod val="90000"/>
                    <a:lumOff val="10000"/>
                  </a:schemeClr>
                </a:solidFill>
              </a:rPr>
              <a:t>had fallen to 20% of US, while Korea’s had risen to 64%--Korea way ahead </a:t>
            </a:r>
          </a:p>
          <a:p>
            <a:r>
              <a:rPr lang="en-US" sz="2000" dirty="0" smtClean="0">
                <a:solidFill>
                  <a:schemeClr val="tx1">
                    <a:lumMod val="90000"/>
                    <a:lumOff val="10000"/>
                  </a:schemeClr>
                </a:solidFill>
              </a:rPr>
              <a:t>During </a:t>
            </a:r>
            <a:r>
              <a:rPr lang="en-US" sz="2000" dirty="0">
                <a:solidFill>
                  <a:schemeClr val="tx1">
                    <a:lumMod val="90000"/>
                    <a:lumOff val="10000"/>
                  </a:schemeClr>
                </a:solidFill>
              </a:rPr>
              <a:t>1980-2000, both countries </a:t>
            </a:r>
            <a:r>
              <a:rPr lang="en-US" sz="2000" dirty="0" smtClean="0">
                <a:solidFill>
                  <a:schemeClr val="tx1">
                    <a:lumMod val="90000"/>
                    <a:lumOff val="10000"/>
                  </a:schemeClr>
                </a:solidFill>
              </a:rPr>
              <a:t>suffered </a:t>
            </a:r>
            <a:r>
              <a:rPr lang="en-US" sz="2000" dirty="0">
                <a:solidFill>
                  <a:schemeClr val="tx1">
                    <a:lumMod val="90000"/>
                    <a:lumOff val="10000"/>
                  </a:schemeClr>
                </a:solidFill>
              </a:rPr>
              <a:t>oil price shocks, engaged in IP and selective trade restrictions although Korea liberalized earlier and had more concerted innovation policies </a:t>
            </a:r>
          </a:p>
          <a:p>
            <a:r>
              <a:rPr lang="en-US" sz="2000" dirty="0" smtClean="0">
                <a:solidFill>
                  <a:schemeClr val="tx1">
                    <a:lumMod val="90000"/>
                    <a:lumOff val="10000"/>
                  </a:schemeClr>
                </a:solidFill>
              </a:rPr>
              <a:t>Korea </a:t>
            </a:r>
            <a:r>
              <a:rPr lang="en-US" sz="2000" dirty="0">
                <a:solidFill>
                  <a:schemeClr val="tx1">
                    <a:lumMod val="90000"/>
                    <a:lumOff val="10000"/>
                  </a:schemeClr>
                </a:solidFill>
              </a:rPr>
              <a:t>adapted its policies and was export-driven, using global yardsticks to promote Samsung, Hyundai, LG and other conglomerates </a:t>
            </a:r>
          </a:p>
          <a:p>
            <a:endParaRPr lang="en-US" dirty="0"/>
          </a:p>
        </p:txBody>
      </p:sp>
      <p:sp>
        <p:nvSpPr>
          <p:cNvPr id="4" name="Slide Number Placeholder 3"/>
          <p:cNvSpPr>
            <a:spLocks noGrp="1"/>
          </p:cNvSpPr>
          <p:nvPr>
            <p:ph type="sldNum" sz="quarter" idx="14"/>
          </p:nvPr>
        </p:nvSpPr>
        <p:spPr/>
        <p:txBody>
          <a:bodyPr/>
          <a:lstStyle/>
          <a:p>
            <a:pPr>
              <a:defRPr/>
            </a:pPr>
            <a:fld id="{9A9D14E9-F58E-44F7-90E5-B01DDB624F8F}" type="slidenum">
              <a:rPr lang="en-US" smtClean="0"/>
              <a:pPr>
                <a:defRPr/>
              </a:pPr>
              <a:t>5</a:t>
            </a:fld>
            <a:endParaRPr lang="en-US"/>
          </a:p>
        </p:txBody>
      </p:sp>
    </p:spTree>
    <p:extLst>
      <p:ext uri="{BB962C8B-B14F-4D97-AF65-F5344CB8AC3E}">
        <p14:creationId xmlns:p14="http://schemas.microsoft.com/office/powerpoint/2010/main" val="1478628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lumMod val="90000"/>
                    <a:lumOff val="10000"/>
                  </a:schemeClr>
                </a:solidFill>
              </a:rPr>
              <a:t>BRAZIL TODAY</a:t>
            </a:r>
            <a:endParaRPr lang="en-US" b="1" dirty="0">
              <a:solidFill>
                <a:schemeClr val="tx1">
                  <a:lumMod val="90000"/>
                  <a:lumOff val="10000"/>
                </a:schemeClr>
              </a:solidFill>
            </a:endParaRPr>
          </a:p>
        </p:txBody>
      </p:sp>
      <p:sp>
        <p:nvSpPr>
          <p:cNvPr id="3" name="Text Placeholder 2"/>
          <p:cNvSpPr>
            <a:spLocks noGrp="1"/>
          </p:cNvSpPr>
          <p:nvPr>
            <p:ph type="body" sz="quarter" idx="13"/>
          </p:nvPr>
        </p:nvSpPr>
        <p:spPr>
          <a:xfrm>
            <a:off x="377254" y="1397264"/>
            <a:ext cx="8477250" cy="4613804"/>
          </a:xfrm>
        </p:spPr>
        <p:txBody>
          <a:bodyPr>
            <a:noAutofit/>
          </a:bodyPr>
          <a:lstStyle/>
          <a:p>
            <a:r>
              <a:rPr lang="en-US" sz="2000" dirty="0" smtClean="0">
                <a:solidFill>
                  <a:schemeClr val="tx1">
                    <a:lumMod val="90000"/>
                    <a:lumOff val="10000"/>
                  </a:schemeClr>
                </a:solidFill>
              </a:rPr>
              <a:t>Process </a:t>
            </a:r>
            <a:r>
              <a:rPr lang="en-US" sz="2000" dirty="0">
                <a:solidFill>
                  <a:schemeClr val="tx1">
                    <a:lumMod val="90000"/>
                    <a:lumOff val="10000"/>
                  </a:schemeClr>
                </a:solidFill>
              </a:rPr>
              <a:t>of de-industrialization has left manufactures at 15% of GDP compared to 30% in 1980 </a:t>
            </a:r>
          </a:p>
          <a:p>
            <a:r>
              <a:rPr lang="en-US" sz="2000" dirty="0" smtClean="0">
                <a:solidFill>
                  <a:schemeClr val="tx1">
                    <a:lumMod val="90000"/>
                    <a:lumOff val="10000"/>
                  </a:schemeClr>
                </a:solidFill>
              </a:rPr>
              <a:t>Total Factor Productivity </a:t>
            </a:r>
            <a:r>
              <a:rPr lang="en-US" sz="2000" dirty="0">
                <a:solidFill>
                  <a:schemeClr val="tx1">
                    <a:lumMod val="90000"/>
                    <a:lumOff val="10000"/>
                  </a:schemeClr>
                </a:solidFill>
              </a:rPr>
              <a:t>has been flat for two decades </a:t>
            </a:r>
          </a:p>
          <a:p>
            <a:r>
              <a:rPr lang="en-US" sz="2000" dirty="0" smtClean="0">
                <a:solidFill>
                  <a:schemeClr val="tx1">
                    <a:lumMod val="90000"/>
                    <a:lumOff val="10000"/>
                  </a:schemeClr>
                </a:solidFill>
              </a:rPr>
              <a:t>Aggregate </a:t>
            </a:r>
            <a:r>
              <a:rPr lang="en-US" sz="2000" dirty="0">
                <a:solidFill>
                  <a:schemeClr val="tx1">
                    <a:lumMod val="90000"/>
                    <a:lumOff val="10000"/>
                  </a:schemeClr>
                </a:solidFill>
              </a:rPr>
              <a:t>demand has been primed by consumption, </a:t>
            </a:r>
            <a:r>
              <a:rPr lang="en-US" sz="2000" b="1" dirty="0">
                <a:solidFill>
                  <a:schemeClr val="tx1">
                    <a:lumMod val="90000"/>
                    <a:lumOff val="10000"/>
                  </a:schemeClr>
                </a:solidFill>
              </a:rPr>
              <a:t>while infrastructure has been </a:t>
            </a:r>
            <a:r>
              <a:rPr lang="en-US" sz="2000" b="1" dirty="0" smtClean="0">
                <a:solidFill>
                  <a:schemeClr val="tx1">
                    <a:lumMod val="90000"/>
                    <a:lumOff val="10000"/>
                  </a:schemeClr>
                </a:solidFill>
              </a:rPr>
              <a:t>ignored</a:t>
            </a:r>
            <a:r>
              <a:rPr lang="en-US" sz="2000" b="1" dirty="0" smtClean="0">
                <a:solidFill>
                  <a:schemeClr val="tx1">
                    <a:lumMod val="90000"/>
                    <a:lumOff val="10000"/>
                  </a:schemeClr>
                </a:solidFill>
                <a:sym typeface="Wingdings" panose="05000000000000000000" pitchFamily="2" charset="2"/>
              </a:rPr>
              <a:t></a:t>
            </a:r>
            <a:r>
              <a:rPr lang="en-US" sz="2000" b="1" dirty="0" smtClean="0">
                <a:solidFill>
                  <a:schemeClr val="tx1">
                    <a:lumMod val="90000"/>
                    <a:lumOff val="10000"/>
                  </a:schemeClr>
                </a:solidFill>
              </a:rPr>
              <a:t> </a:t>
            </a:r>
            <a:r>
              <a:rPr lang="en-US" sz="2000" b="1" dirty="0">
                <a:solidFill>
                  <a:schemeClr val="tx1">
                    <a:lumMod val="90000"/>
                    <a:lumOff val="10000"/>
                  </a:schemeClr>
                </a:solidFill>
              </a:rPr>
              <a:t>logistics cost limit competitiveness and energy cost among highest in the world </a:t>
            </a:r>
          </a:p>
          <a:p>
            <a:r>
              <a:rPr lang="en-US" sz="2000" dirty="0" smtClean="0">
                <a:solidFill>
                  <a:schemeClr val="tx1">
                    <a:lumMod val="90000"/>
                    <a:lumOff val="10000"/>
                  </a:schemeClr>
                </a:solidFill>
              </a:rPr>
              <a:t>Borrowing </a:t>
            </a:r>
            <a:r>
              <a:rPr lang="en-US" sz="2000" dirty="0">
                <a:solidFill>
                  <a:schemeClr val="tx1">
                    <a:lumMod val="90000"/>
                    <a:lumOff val="10000"/>
                  </a:schemeClr>
                </a:solidFill>
              </a:rPr>
              <a:t>costs high, venture capital limited, and lending of BNDES </a:t>
            </a:r>
            <a:r>
              <a:rPr lang="en-US" sz="2000" dirty="0" smtClean="0">
                <a:solidFill>
                  <a:schemeClr val="tx1">
                    <a:lumMod val="90000"/>
                    <a:lumOff val="10000"/>
                  </a:schemeClr>
                </a:solidFill>
              </a:rPr>
              <a:t>does not make up for the gaps </a:t>
            </a:r>
            <a:endParaRPr lang="en-US" sz="2000" dirty="0">
              <a:solidFill>
                <a:schemeClr val="tx1">
                  <a:lumMod val="90000"/>
                  <a:lumOff val="10000"/>
                </a:schemeClr>
              </a:solidFill>
            </a:endParaRPr>
          </a:p>
          <a:p>
            <a:r>
              <a:rPr lang="en-US" sz="2000" dirty="0" smtClean="0">
                <a:solidFill>
                  <a:schemeClr val="tx1">
                    <a:lumMod val="90000"/>
                    <a:lumOff val="10000"/>
                  </a:schemeClr>
                </a:solidFill>
              </a:rPr>
              <a:t>Domestic </a:t>
            </a:r>
            <a:r>
              <a:rPr lang="en-US" sz="2000" dirty="0">
                <a:solidFill>
                  <a:schemeClr val="tx1">
                    <a:lumMod val="90000"/>
                    <a:lumOff val="10000"/>
                  </a:schemeClr>
                </a:solidFill>
              </a:rPr>
              <a:t>protection makes innovation policies </a:t>
            </a:r>
            <a:r>
              <a:rPr lang="en-US" sz="2000" dirty="0" smtClean="0">
                <a:solidFill>
                  <a:schemeClr val="tx1">
                    <a:lumMod val="90000"/>
                    <a:lumOff val="10000"/>
                  </a:schemeClr>
                </a:solidFill>
              </a:rPr>
              <a:t>ineffective </a:t>
            </a:r>
            <a:r>
              <a:rPr lang="en-US" sz="2000" dirty="0" smtClean="0">
                <a:solidFill>
                  <a:schemeClr val="tx1">
                    <a:lumMod val="90000"/>
                    <a:lumOff val="10000"/>
                  </a:schemeClr>
                </a:solidFill>
                <a:sym typeface="Wingdings" panose="05000000000000000000" pitchFamily="2" charset="2"/>
              </a:rPr>
              <a:t></a:t>
            </a:r>
            <a:r>
              <a:rPr lang="en-US" sz="2000" dirty="0" smtClean="0">
                <a:solidFill>
                  <a:schemeClr val="tx1">
                    <a:lumMod val="90000"/>
                    <a:lumOff val="10000"/>
                  </a:schemeClr>
                </a:solidFill>
              </a:rPr>
              <a:t>lack </a:t>
            </a:r>
            <a:r>
              <a:rPr lang="en-US" sz="2000" dirty="0">
                <a:solidFill>
                  <a:schemeClr val="tx1">
                    <a:lumMod val="90000"/>
                    <a:lumOff val="10000"/>
                  </a:schemeClr>
                </a:solidFill>
              </a:rPr>
              <a:t>of competition at home leads to competitiveness problems </a:t>
            </a:r>
          </a:p>
          <a:p>
            <a:r>
              <a:rPr lang="en-US" sz="2000" b="1" dirty="0" smtClean="0">
                <a:solidFill>
                  <a:schemeClr val="tx1">
                    <a:lumMod val="90000"/>
                    <a:lumOff val="10000"/>
                  </a:schemeClr>
                </a:solidFill>
              </a:rPr>
              <a:t>The </a:t>
            </a:r>
            <a:r>
              <a:rPr lang="en-US" sz="2000" b="1" dirty="0">
                <a:solidFill>
                  <a:schemeClr val="tx1">
                    <a:lumMod val="90000"/>
                    <a:lumOff val="10000"/>
                  </a:schemeClr>
                </a:solidFill>
              </a:rPr>
              <a:t>price of seemingly easy solutions can be high and ignoring the basics can be very costly to growth strategies </a:t>
            </a:r>
          </a:p>
          <a:p>
            <a:endParaRPr lang="en-US" sz="2000" dirty="0">
              <a:solidFill>
                <a:schemeClr val="tx1">
                  <a:lumMod val="90000"/>
                  <a:lumOff val="10000"/>
                </a:schemeClr>
              </a:solidFill>
            </a:endParaRPr>
          </a:p>
        </p:txBody>
      </p:sp>
      <p:sp>
        <p:nvSpPr>
          <p:cNvPr id="4" name="Slide Number Placeholder 3"/>
          <p:cNvSpPr>
            <a:spLocks noGrp="1"/>
          </p:cNvSpPr>
          <p:nvPr>
            <p:ph type="sldNum" sz="quarter" idx="14"/>
          </p:nvPr>
        </p:nvSpPr>
        <p:spPr/>
        <p:txBody>
          <a:bodyPr/>
          <a:lstStyle/>
          <a:p>
            <a:pPr>
              <a:defRPr/>
            </a:pPr>
            <a:fld id="{9A9D14E9-F58E-44F7-90E5-B01DDB624F8F}" type="slidenum">
              <a:rPr lang="en-US" smtClean="0"/>
              <a:pPr>
                <a:defRPr/>
              </a:pPr>
              <a:t>6</a:t>
            </a:fld>
            <a:endParaRPr lang="en-US"/>
          </a:p>
        </p:txBody>
      </p:sp>
    </p:spTree>
    <p:extLst>
      <p:ext uri="{BB962C8B-B14F-4D97-AF65-F5344CB8AC3E}">
        <p14:creationId xmlns:p14="http://schemas.microsoft.com/office/powerpoint/2010/main" val="26944475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1">
                    <a:lumMod val="90000"/>
                    <a:lumOff val="10000"/>
                  </a:schemeClr>
                </a:solidFill>
              </a:rPr>
              <a:t>Where Are The Effective Policies? </a:t>
            </a:r>
            <a:r>
              <a:rPr lang="en-US" dirty="0"/>
              <a:t/>
            </a:r>
            <a:br>
              <a:rPr lang="en-US" dirty="0"/>
            </a:br>
            <a:endParaRPr lang="en-US" dirty="0"/>
          </a:p>
        </p:txBody>
      </p:sp>
      <p:sp>
        <p:nvSpPr>
          <p:cNvPr id="3" name="Text Placeholder 2"/>
          <p:cNvSpPr>
            <a:spLocks noGrp="1"/>
          </p:cNvSpPr>
          <p:nvPr>
            <p:ph type="body" sz="quarter" idx="13"/>
          </p:nvPr>
        </p:nvSpPr>
        <p:spPr/>
        <p:txBody>
          <a:bodyPr/>
          <a:lstStyle/>
          <a:p>
            <a:r>
              <a:rPr lang="en-US" sz="2400" dirty="0" smtClean="0">
                <a:solidFill>
                  <a:schemeClr val="tx1">
                    <a:lumMod val="90000"/>
                    <a:lumOff val="10000"/>
                  </a:schemeClr>
                </a:solidFill>
              </a:rPr>
              <a:t>Facing </a:t>
            </a:r>
            <a:r>
              <a:rPr lang="en-US" sz="2400" dirty="0">
                <a:solidFill>
                  <a:schemeClr val="tx1">
                    <a:lumMod val="90000"/>
                    <a:lumOff val="10000"/>
                  </a:schemeClr>
                </a:solidFill>
              </a:rPr>
              <a:t>low growth traps, slowing world trade, more joblessness, and high aspirations, what should a policymaker be thinking? </a:t>
            </a:r>
          </a:p>
          <a:p>
            <a:r>
              <a:rPr lang="en-US" sz="2400" dirty="0" smtClean="0">
                <a:solidFill>
                  <a:schemeClr val="tx1">
                    <a:lumMod val="90000"/>
                    <a:lumOff val="10000"/>
                  </a:schemeClr>
                </a:solidFill>
              </a:rPr>
              <a:t>First</a:t>
            </a:r>
            <a:r>
              <a:rPr lang="en-US" sz="2400" dirty="0">
                <a:solidFill>
                  <a:schemeClr val="tx1">
                    <a:lumMod val="90000"/>
                    <a:lumOff val="10000"/>
                  </a:schemeClr>
                </a:solidFill>
              </a:rPr>
              <a:t>, </a:t>
            </a:r>
            <a:r>
              <a:rPr lang="en-US" sz="2400" b="1" dirty="0">
                <a:solidFill>
                  <a:schemeClr val="tx1">
                    <a:lumMod val="90000"/>
                    <a:lumOff val="10000"/>
                  </a:schemeClr>
                </a:solidFill>
              </a:rPr>
              <a:t>INFRASTRUCTURE = EFFICIENT INVESTMENTS</a:t>
            </a:r>
            <a:r>
              <a:rPr lang="en-US" sz="2400" dirty="0">
                <a:solidFill>
                  <a:schemeClr val="tx1">
                    <a:lumMod val="90000"/>
                    <a:lumOff val="10000"/>
                  </a:schemeClr>
                </a:solidFill>
              </a:rPr>
              <a:t>. Low interest rates, need for domestic sources of growth, gives both ST and LT boost and can improve productivity </a:t>
            </a:r>
          </a:p>
          <a:p>
            <a:r>
              <a:rPr lang="en-US" sz="2400" dirty="0" smtClean="0">
                <a:solidFill>
                  <a:schemeClr val="tx1">
                    <a:lumMod val="90000"/>
                    <a:lumOff val="10000"/>
                  </a:schemeClr>
                </a:solidFill>
              </a:rPr>
              <a:t>To </a:t>
            </a:r>
            <a:r>
              <a:rPr lang="en-US" sz="2400" dirty="0" err="1">
                <a:solidFill>
                  <a:schemeClr val="tx1">
                    <a:lumMod val="90000"/>
                    <a:lumOff val="10000"/>
                  </a:schemeClr>
                </a:solidFill>
              </a:rPr>
              <a:t>incentivate</a:t>
            </a:r>
            <a:r>
              <a:rPr lang="en-US" sz="2400" dirty="0">
                <a:solidFill>
                  <a:schemeClr val="tx1">
                    <a:lumMod val="90000"/>
                    <a:lumOff val="10000"/>
                  </a:schemeClr>
                </a:solidFill>
              </a:rPr>
              <a:t> PPPs, need both regulatory clarity and public expenditure to crowd-in. </a:t>
            </a:r>
            <a:r>
              <a:rPr lang="en-US" sz="2400" b="1" dirty="0">
                <a:solidFill>
                  <a:schemeClr val="tx1">
                    <a:lumMod val="90000"/>
                    <a:lumOff val="10000"/>
                  </a:schemeClr>
                </a:solidFill>
              </a:rPr>
              <a:t>THAT’S THE </a:t>
            </a:r>
            <a:r>
              <a:rPr lang="en-US" sz="2400" b="1" dirty="0" smtClean="0">
                <a:solidFill>
                  <a:schemeClr val="tx1">
                    <a:lumMod val="90000"/>
                    <a:lumOff val="10000"/>
                  </a:schemeClr>
                </a:solidFill>
              </a:rPr>
              <a:t>COMPLEMENTARY </a:t>
            </a:r>
            <a:r>
              <a:rPr lang="en-US" sz="2400" b="1" dirty="0">
                <a:solidFill>
                  <a:schemeClr val="tx1">
                    <a:lumMod val="90000"/>
                    <a:lumOff val="10000"/>
                  </a:schemeClr>
                </a:solidFill>
              </a:rPr>
              <a:t>AND NECESSARY POLICY </a:t>
            </a:r>
          </a:p>
          <a:p>
            <a:endParaRPr lang="en-US" sz="2400" dirty="0">
              <a:solidFill>
                <a:schemeClr val="tx1">
                  <a:lumMod val="90000"/>
                  <a:lumOff val="10000"/>
                </a:schemeClr>
              </a:solidFill>
            </a:endParaRPr>
          </a:p>
        </p:txBody>
      </p:sp>
      <p:sp>
        <p:nvSpPr>
          <p:cNvPr id="4" name="Slide Number Placeholder 3"/>
          <p:cNvSpPr>
            <a:spLocks noGrp="1"/>
          </p:cNvSpPr>
          <p:nvPr>
            <p:ph type="sldNum" sz="quarter" idx="14"/>
          </p:nvPr>
        </p:nvSpPr>
        <p:spPr/>
        <p:txBody>
          <a:bodyPr/>
          <a:lstStyle/>
          <a:p>
            <a:pPr>
              <a:defRPr/>
            </a:pPr>
            <a:fld id="{9A9D14E9-F58E-44F7-90E5-B01DDB624F8F}" type="slidenum">
              <a:rPr lang="en-US" smtClean="0"/>
              <a:pPr>
                <a:defRPr/>
              </a:pPr>
              <a:t>7</a:t>
            </a:fld>
            <a:endParaRPr lang="en-US"/>
          </a:p>
        </p:txBody>
      </p:sp>
    </p:spTree>
    <p:extLst>
      <p:ext uri="{BB962C8B-B14F-4D97-AF65-F5344CB8AC3E}">
        <p14:creationId xmlns:p14="http://schemas.microsoft.com/office/powerpoint/2010/main" val="21136823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lumMod val="90000"/>
                    <a:lumOff val="10000"/>
                  </a:schemeClr>
                </a:solidFill>
              </a:rPr>
              <a:t>INNOVATION POLICIES AND EFFICIENT MARKETS</a:t>
            </a:r>
            <a:endParaRPr lang="en-US" b="1" dirty="0">
              <a:solidFill>
                <a:schemeClr val="tx1">
                  <a:lumMod val="90000"/>
                  <a:lumOff val="10000"/>
                </a:schemeClr>
              </a:solidFill>
            </a:endParaRPr>
          </a:p>
        </p:txBody>
      </p:sp>
      <p:sp>
        <p:nvSpPr>
          <p:cNvPr id="3" name="Text Placeholder 2"/>
          <p:cNvSpPr>
            <a:spLocks noGrp="1"/>
          </p:cNvSpPr>
          <p:nvPr>
            <p:ph type="body" sz="quarter" idx="13"/>
          </p:nvPr>
        </p:nvSpPr>
        <p:spPr/>
        <p:txBody>
          <a:bodyPr>
            <a:normAutofit lnSpcReduction="10000"/>
          </a:bodyPr>
          <a:lstStyle/>
          <a:p>
            <a:r>
              <a:rPr lang="en-US" sz="2800" dirty="0" smtClean="0">
                <a:solidFill>
                  <a:schemeClr val="tx1">
                    <a:lumMod val="90000"/>
                    <a:lumOff val="10000"/>
                  </a:schemeClr>
                </a:solidFill>
              </a:rPr>
              <a:t>If </a:t>
            </a:r>
            <a:r>
              <a:rPr lang="en-US" sz="2800" dirty="0">
                <a:solidFill>
                  <a:schemeClr val="tx1">
                    <a:lumMod val="90000"/>
                    <a:lumOff val="10000"/>
                  </a:schemeClr>
                </a:solidFill>
              </a:rPr>
              <a:t>innovation policies are to favor new industries, they must be accompanied by policies to </a:t>
            </a:r>
            <a:r>
              <a:rPr lang="en-US" sz="2800" b="1" dirty="0">
                <a:solidFill>
                  <a:schemeClr val="tx1">
                    <a:lumMod val="90000"/>
                    <a:lumOff val="10000"/>
                  </a:schemeClr>
                </a:solidFill>
              </a:rPr>
              <a:t>weed out the inefficient </a:t>
            </a:r>
          </a:p>
          <a:p>
            <a:r>
              <a:rPr lang="en-US" sz="2800" dirty="0">
                <a:solidFill>
                  <a:schemeClr val="tx1">
                    <a:lumMod val="90000"/>
                    <a:lumOff val="10000"/>
                  </a:schemeClr>
                </a:solidFill>
              </a:rPr>
              <a:t>Innovation policies take hold </a:t>
            </a:r>
            <a:r>
              <a:rPr lang="en-US" sz="2800" b="1" dirty="0">
                <a:solidFill>
                  <a:schemeClr val="tx1">
                    <a:lumMod val="90000"/>
                    <a:lumOff val="10000"/>
                  </a:schemeClr>
                </a:solidFill>
              </a:rPr>
              <a:t>where new firms can enter markets </a:t>
            </a:r>
            <a:r>
              <a:rPr lang="en-US" sz="2800" dirty="0">
                <a:solidFill>
                  <a:schemeClr val="tx1">
                    <a:lumMod val="90000"/>
                    <a:lumOff val="10000"/>
                  </a:schemeClr>
                </a:solidFill>
              </a:rPr>
              <a:t>and where higher education is </a:t>
            </a:r>
            <a:r>
              <a:rPr lang="en-US" sz="2800" dirty="0" smtClean="0">
                <a:solidFill>
                  <a:schemeClr val="tx1">
                    <a:lumMod val="90000"/>
                    <a:lumOff val="10000"/>
                  </a:schemeClr>
                </a:solidFill>
              </a:rPr>
              <a:t>best</a:t>
            </a:r>
            <a:r>
              <a:rPr lang="en-US" sz="2800" dirty="0" smtClean="0">
                <a:solidFill>
                  <a:schemeClr val="tx1">
                    <a:lumMod val="90000"/>
                    <a:lumOff val="10000"/>
                  </a:schemeClr>
                </a:solidFill>
                <a:sym typeface="Wingdings" panose="05000000000000000000" pitchFamily="2" charset="2"/>
              </a:rPr>
              <a:t></a:t>
            </a:r>
            <a:r>
              <a:rPr lang="en-US" sz="2800" dirty="0" smtClean="0">
                <a:solidFill>
                  <a:schemeClr val="tx1">
                    <a:lumMod val="90000"/>
                    <a:lumOff val="10000"/>
                  </a:schemeClr>
                </a:solidFill>
              </a:rPr>
              <a:t> </a:t>
            </a:r>
            <a:r>
              <a:rPr lang="en-US" sz="2800" dirty="0">
                <a:solidFill>
                  <a:schemeClr val="tx1">
                    <a:lumMod val="90000"/>
                    <a:lumOff val="10000"/>
                  </a:schemeClr>
                </a:solidFill>
              </a:rPr>
              <a:t>how to foster internal races via efficient markets </a:t>
            </a:r>
          </a:p>
          <a:p>
            <a:r>
              <a:rPr lang="en-US" sz="2800" dirty="0">
                <a:solidFill>
                  <a:schemeClr val="tx1">
                    <a:lumMod val="90000"/>
                    <a:lumOff val="10000"/>
                  </a:schemeClr>
                </a:solidFill>
              </a:rPr>
              <a:t></a:t>
            </a:r>
            <a:r>
              <a:rPr lang="en-US" sz="2800" b="1" dirty="0">
                <a:solidFill>
                  <a:schemeClr val="tx1">
                    <a:lumMod val="90000"/>
                    <a:lumOff val="10000"/>
                  </a:schemeClr>
                </a:solidFill>
              </a:rPr>
              <a:t>The political problem of challenging </a:t>
            </a:r>
            <a:r>
              <a:rPr lang="en-US" sz="2800" b="1" dirty="0" smtClean="0">
                <a:solidFill>
                  <a:schemeClr val="tx1">
                    <a:lumMod val="90000"/>
                    <a:lumOff val="10000"/>
                  </a:schemeClr>
                </a:solidFill>
              </a:rPr>
              <a:t>incumbents</a:t>
            </a:r>
            <a:r>
              <a:rPr lang="en-US" sz="2800" dirty="0" smtClean="0">
                <a:solidFill>
                  <a:schemeClr val="tx1">
                    <a:lumMod val="90000"/>
                    <a:lumOff val="10000"/>
                  </a:schemeClr>
                </a:solidFill>
              </a:rPr>
              <a:t>— Facing Markets with </a:t>
            </a:r>
            <a:r>
              <a:rPr lang="en-US" sz="2800" dirty="0">
                <a:solidFill>
                  <a:schemeClr val="tx1">
                    <a:lumMod val="90000"/>
                    <a:lumOff val="10000"/>
                  </a:schemeClr>
                </a:solidFill>
              </a:rPr>
              <a:t>state firms, few dominant firms </a:t>
            </a:r>
          </a:p>
          <a:p>
            <a:endParaRPr lang="en-US" sz="2000" dirty="0">
              <a:solidFill>
                <a:schemeClr val="tx1">
                  <a:lumMod val="90000"/>
                  <a:lumOff val="10000"/>
                </a:schemeClr>
              </a:solidFill>
            </a:endParaRPr>
          </a:p>
        </p:txBody>
      </p:sp>
      <p:sp>
        <p:nvSpPr>
          <p:cNvPr id="4" name="Slide Number Placeholder 3"/>
          <p:cNvSpPr>
            <a:spLocks noGrp="1"/>
          </p:cNvSpPr>
          <p:nvPr>
            <p:ph type="sldNum" sz="quarter" idx="14"/>
          </p:nvPr>
        </p:nvSpPr>
        <p:spPr/>
        <p:txBody>
          <a:bodyPr/>
          <a:lstStyle/>
          <a:p>
            <a:pPr>
              <a:defRPr/>
            </a:pPr>
            <a:fld id="{9A9D14E9-F58E-44F7-90E5-B01DDB624F8F}" type="slidenum">
              <a:rPr lang="en-US" smtClean="0"/>
              <a:pPr>
                <a:defRPr/>
              </a:pPr>
              <a:t>8</a:t>
            </a:fld>
            <a:endParaRPr lang="en-US"/>
          </a:p>
        </p:txBody>
      </p:sp>
    </p:spTree>
    <p:extLst>
      <p:ext uri="{BB962C8B-B14F-4D97-AF65-F5344CB8AC3E}">
        <p14:creationId xmlns:p14="http://schemas.microsoft.com/office/powerpoint/2010/main" val="6284744"/>
      </p:ext>
    </p:extLst>
  </p:cSld>
  <p:clrMapOvr>
    <a:masterClrMapping/>
  </p:clrMapOvr>
  <p:timing>
    <p:tnLst>
      <p:par>
        <p:cTn id="1" dur="indefinite" restart="never" nodeType="tmRoot"/>
      </p:par>
    </p:tnLst>
  </p:timing>
</p:sld>
</file>

<file path=ppt/theme/theme1.xml><?xml version="1.0" encoding="utf-8"?>
<a:theme xmlns:a="http://schemas.openxmlformats.org/drawingml/2006/main" name="Suriname CPS Presentation">
  <a:themeElements>
    <a:clrScheme name="World Bank Approved">
      <a:dk1>
        <a:srgbClr val="021F43"/>
      </a:dk1>
      <a:lt1>
        <a:sysClr val="window" lastClr="FFFFFF"/>
      </a:lt1>
      <a:dk2>
        <a:srgbClr val="000000"/>
      </a:dk2>
      <a:lt2>
        <a:srgbClr val="139AF0"/>
      </a:lt2>
      <a:accent1>
        <a:srgbClr val="0A5157"/>
      </a:accent1>
      <a:accent2>
        <a:srgbClr val="18B844"/>
      </a:accent2>
      <a:accent3>
        <a:srgbClr val="E79B08"/>
      </a:accent3>
      <a:accent4>
        <a:srgbClr val="920016"/>
      </a:accent4>
      <a:accent5>
        <a:srgbClr val="532C63"/>
      </a:accent5>
      <a:accent6>
        <a:srgbClr val="128F9C"/>
      </a:accent6>
      <a:hlink>
        <a:srgbClr val="AF7B05"/>
      </a:hlink>
      <a:folHlink>
        <a:srgbClr val="0B5740"/>
      </a:folHlink>
    </a:clrScheme>
    <a:fontScheme name="World Bank Arial">
      <a:majorFont>
        <a:latin typeface="Arial Bold"/>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Divider Options">
  <a:themeElements>
    <a:clrScheme name="World Bank Approved">
      <a:dk1>
        <a:srgbClr val="021F43"/>
      </a:dk1>
      <a:lt1>
        <a:sysClr val="window" lastClr="FFFFFF"/>
      </a:lt1>
      <a:dk2>
        <a:srgbClr val="000000"/>
      </a:dk2>
      <a:lt2>
        <a:srgbClr val="139AF0"/>
      </a:lt2>
      <a:accent1>
        <a:srgbClr val="0A5157"/>
      </a:accent1>
      <a:accent2>
        <a:srgbClr val="18B844"/>
      </a:accent2>
      <a:accent3>
        <a:srgbClr val="E79B08"/>
      </a:accent3>
      <a:accent4>
        <a:srgbClr val="920016"/>
      </a:accent4>
      <a:accent5>
        <a:srgbClr val="532C63"/>
      </a:accent5>
      <a:accent6>
        <a:srgbClr val="128F9C"/>
      </a:accent6>
      <a:hlink>
        <a:srgbClr val="AF7B05"/>
      </a:hlink>
      <a:folHlink>
        <a:srgbClr val="0B5740"/>
      </a:folHlink>
    </a:clrScheme>
    <a:fontScheme name="World Bank Arial">
      <a:majorFont>
        <a:latin typeface="Arial Bold"/>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Contact Slide">
  <a:themeElements>
    <a:clrScheme name="World Bank Approved">
      <a:dk1>
        <a:srgbClr val="021F43"/>
      </a:dk1>
      <a:lt1>
        <a:sysClr val="window" lastClr="FFFFFF"/>
      </a:lt1>
      <a:dk2>
        <a:srgbClr val="000000"/>
      </a:dk2>
      <a:lt2>
        <a:srgbClr val="139AF0"/>
      </a:lt2>
      <a:accent1>
        <a:srgbClr val="0A5157"/>
      </a:accent1>
      <a:accent2>
        <a:srgbClr val="18B844"/>
      </a:accent2>
      <a:accent3>
        <a:srgbClr val="E79B08"/>
      </a:accent3>
      <a:accent4>
        <a:srgbClr val="920016"/>
      </a:accent4>
      <a:accent5>
        <a:srgbClr val="532C63"/>
      </a:accent5>
      <a:accent6>
        <a:srgbClr val="128F9C"/>
      </a:accent6>
      <a:hlink>
        <a:srgbClr val="AF7B05"/>
      </a:hlink>
      <a:folHlink>
        <a:srgbClr val="0B5740"/>
      </a:folHlink>
    </a:clrScheme>
    <a:fontScheme name="World Bank Arial">
      <a:majorFont>
        <a:latin typeface="Arial Bold"/>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Agenda Slide">
  <a:themeElements>
    <a:clrScheme name="World Bank Approved">
      <a:dk1>
        <a:srgbClr val="021F43"/>
      </a:dk1>
      <a:lt1>
        <a:sysClr val="window" lastClr="FFFFFF"/>
      </a:lt1>
      <a:dk2>
        <a:srgbClr val="000000"/>
      </a:dk2>
      <a:lt2>
        <a:srgbClr val="139AF0"/>
      </a:lt2>
      <a:accent1>
        <a:srgbClr val="0A5157"/>
      </a:accent1>
      <a:accent2>
        <a:srgbClr val="18B844"/>
      </a:accent2>
      <a:accent3>
        <a:srgbClr val="E79B08"/>
      </a:accent3>
      <a:accent4>
        <a:srgbClr val="920016"/>
      </a:accent4>
      <a:accent5>
        <a:srgbClr val="532C63"/>
      </a:accent5>
      <a:accent6>
        <a:srgbClr val="128F9C"/>
      </a:accent6>
      <a:hlink>
        <a:srgbClr val="AF7B05"/>
      </a:hlink>
      <a:folHlink>
        <a:srgbClr val="0B5740"/>
      </a:folHlink>
    </a:clrScheme>
    <a:fontScheme name="World Bank Arial">
      <a:majorFont>
        <a:latin typeface="Arial Bold"/>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Full Page Interior">
  <a:themeElements>
    <a:clrScheme name="World Bank Approved">
      <a:dk1>
        <a:srgbClr val="021F43"/>
      </a:dk1>
      <a:lt1>
        <a:sysClr val="window" lastClr="FFFFFF"/>
      </a:lt1>
      <a:dk2>
        <a:srgbClr val="000000"/>
      </a:dk2>
      <a:lt2>
        <a:srgbClr val="139AF0"/>
      </a:lt2>
      <a:accent1>
        <a:srgbClr val="0A5157"/>
      </a:accent1>
      <a:accent2>
        <a:srgbClr val="18B844"/>
      </a:accent2>
      <a:accent3>
        <a:srgbClr val="E79B08"/>
      </a:accent3>
      <a:accent4>
        <a:srgbClr val="920016"/>
      </a:accent4>
      <a:accent5>
        <a:srgbClr val="532C63"/>
      </a:accent5>
      <a:accent6>
        <a:srgbClr val="128F9C"/>
      </a:accent6>
      <a:hlink>
        <a:srgbClr val="AF7B05"/>
      </a:hlink>
      <a:folHlink>
        <a:srgbClr val="0B5740"/>
      </a:folHlink>
    </a:clrScheme>
    <a:fontScheme name="World Bank Arial">
      <a:majorFont>
        <a:latin typeface="Arial Bold"/>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Single Area Interior Options">
  <a:themeElements>
    <a:clrScheme name="World Bank Approved">
      <a:dk1>
        <a:srgbClr val="021F43"/>
      </a:dk1>
      <a:lt1>
        <a:sysClr val="window" lastClr="FFFFFF"/>
      </a:lt1>
      <a:dk2>
        <a:srgbClr val="000000"/>
      </a:dk2>
      <a:lt2>
        <a:srgbClr val="139AF0"/>
      </a:lt2>
      <a:accent1>
        <a:srgbClr val="0A5157"/>
      </a:accent1>
      <a:accent2>
        <a:srgbClr val="18B844"/>
      </a:accent2>
      <a:accent3>
        <a:srgbClr val="E79B08"/>
      </a:accent3>
      <a:accent4>
        <a:srgbClr val="920016"/>
      </a:accent4>
      <a:accent5>
        <a:srgbClr val="532C63"/>
      </a:accent5>
      <a:accent6>
        <a:srgbClr val="128F9C"/>
      </a:accent6>
      <a:hlink>
        <a:srgbClr val="AF7B05"/>
      </a:hlink>
      <a:folHlink>
        <a:srgbClr val="0B5740"/>
      </a:folHlink>
    </a:clrScheme>
    <a:fontScheme name="World Bank Arial">
      <a:majorFont>
        <a:latin typeface="Arial Bold"/>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Two Area Slides">
  <a:themeElements>
    <a:clrScheme name="World Bank Approved">
      <a:dk1>
        <a:srgbClr val="021F43"/>
      </a:dk1>
      <a:lt1>
        <a:sysClr val="window" lastClr="FFFFFF"/>
      </a:lt1>
      <a:dk2>
        <a:srgbClr val="000000"/>
      </a:dk2>
      <a:lt2>
        <a:srgbClr val="139AF0"/>
      </a:lt2>
      <a:accent1>
        <a:srgbClr val="0A5157"/>
      </a:accent1>
      <a:accent2>
        <a:srgbClr val="18B844"/>
      </a:accent2>
      <a:accent3>
        <a:srgbClr val="E79B08"/>
      </a:accent3>
      <a:accent4>
        <a:srgbClr val="920016"/>
      </a:accent4>
      <a:accent5>
        <a:srgbClr val="532C63"/>
      </a:accent5>
      <a:accent6>
        <a:srgbClr val="128F9C"/>
      </a:accent6>
      <a:hlink>
        <a:srgbClr val="AF7B05"/>
      </a:hlink>
      <a:folHlink>
        <a:srgbClr val="0B5740"/>
      </a:folHlink>
    </a:clrScheme>
    <a:fontScheme name="World Bank Arial">
      <a:majorFont>
        <a:latin typeface="Arial Bold"/>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Highlight Slides">
  <a:themeElements>
    <a:clrScheme name="World Bank Approved">
      <a:dk1>
        <a:srgbClr val="021F43"/>
      </a:dk1>
      <a:lt1>
        <a:sysClr val="window" lastClr="FFFFFF"/>
      </a:lt1>
      <a:dk2>
        <a:srgbClr val="000000"/>
      </a:dk2>
      <a:lt2>
        <a:srgbClr val="139AF0"/>
      </a:lt2>
      <a:accent1>
        <a:srgbClr val="0A5157"/>
      </a:accent1>
      <a:accent2>
        <a:srgbClr val="18B844"/>
      </a:accent2>
      <a:accent3>
        <a:srgbClr val="E79B08"/>
      </a:accent3>
      <a:accent4>
        <a:srgbClr val="920016"/>
      </a:accent4>
      <a:accent5>
        <a:srgbClr val="532C63"/>
      </a:accent5>
      <a:accent6>
        <a:srgbClr val="128F9C"/>
      </a:accent6>
      <a:hlink>
        <a:srgbClr val="AF7B05"/>
      </a:hlink>
      <a:folHlink>
        <a:srgbClr val="0B5740"/>
      </a:folHlink>
    </a:clrScheme>
    <a:fontScheme name="World Bank Arial">
      <a:majorFont>
        <a:latin typeface="Arial Bold"/>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Tomb Stone">
  <a:themeElements>
    <a:clrScheme name="World Bank Approved">
      <a:dk1>
        <a:srgbClr val="021F43"/>
      </a:dk1>
      <a:lt1>
        <a:sysClr val="window" lastClr="FFFFFF"/>
      </a:lt1>
      <a:dk2>
        <a:srgbClr val="000000"/>
      </a:dk2>
      <a:lt2>
        <a:srgbClr val="139AF0"/>
      </a:lt2>
      <a:accent1>
        <a:srgbClr val="0A5157"/>
      </a:accent1>
      <a:accent2>
        <a:srgbClr val="18B844"/>
      </a:accent2>
      <a:accent3>
        <a:srgbClr val="E79B08"/>
      </a:accent3>
      <a:accent4>
        <a:srgbClr val="920016"/>
      </a:accent4>
      <a:accent5>
        <a:srgbClr val="532C63"/>
      </a:accent5>
      <a:accent6>
        <a:srgbClr val="128F9C"/>
      </a:accent6>
      <a:hlink>
        <a:srgbClr val="AF7B05"/>
      </a:hlink>
      <a:folHlink>
        <a:srgbClr val="0B5740"/>
      </a:folHlink>
    </a:clrScheme>
    <a:fontScheme name="World Bank Arial">
      <a:majorFont>
        <a:latin typeface="Arial Bold"/>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Photo Slides">
  <a:themeElements>
    <a:clrScheme name="World Bank Approved">
      <a:dk1>
        <a:srgbClr val="021F43"/>
      </a:dk1>
      <a:lt1>
        <a:sysClr val="window" lastClr="FFFFFF"/>
      </a:lt1>
      <a:dk2>
        <a:srgbClr val="000000"/>
      </a:dk2>
      <a:lt2>
        <a:srgbClr val="139AF0"/>
      </a:lt2>
      <a:accent1>
        <a:srgbClr val="0A5157"/>
      </a:accent1>
      <a:accent2>
        <a:srgbClr val="18B844"/>
      </a:accent2>
      <a:accent3>
        <a:srgbClr val="E79B08"/>
      </a:accent3>
      <a:accent4>
        <a:srgbClr val="920016"/>
      </a:accent4>
      <a:accent5>
        <a:srgbClr val="532C63"/>
      </a:accent5>
      <a:accent6>
        <a:srgbClr val="128F9C"/>
      </a:accent6>
      <a:hlink>
        <a:srgbClr val="AF7B05"/>
      </a:hlink>
      <a:folHlink>
        <a:srgbClr val="0B5740"/>
      </a:folHlink>
    </a:clrScheme>
    <a:fontScheme name="World Bank Arial">
      <a:majorFont>
        <a:latin typeface="Arial Bold"/>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Chart ">
  <a:themeElements>
    <a:clrScheme name="World Bank Approved">
      <a:dk1>
        <a:srgbClr val="021F43"/>
      </a:dk1>
      <a:lt1>
        <a:sysClr val="window" lastClr="FFFFFF"/>
      </a:lt1>
      <a:dk2>
        <a:srgbClr val="000000"/>
      </a:dk2>
      <a:lt2>
        <a:srgbClr val="139AF0"/>
      </a:lt2>
      <a:accent1>
        <a:srgbClr val="0A5157"/>
      </a:accent1>
      <a:accent2>
        <a:srgbClr val="18B844"/>
      </a:accent2>
      <a:accent3>
        <a:srgbClr val="E79B08"/>
      </a:accent3>
      <a:accent4>
        <a:srgbClr val="920016"/>
      </a:accent4>
      <a:accent5>
        <a:srgbClr val="532C63"/>
      </a:accent5>
      <a:accent6>
        <a:srgbClr val="128F9C"/>
      </a:accent6>
      <a:hlink>
        <a:srgbClr val="AF7B05"/>
      </a:hlink>
      <a:folHlink>
        <a:srgbClr val="0B5740"/>
      </a:folHlink>
    </a:clrScheme>
    <a:fontScheme name="World Bank Arial">
      <a:majorFont>
        <a:latin typeface="Arial Bold"/>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Suriname CPS Presentation</Template>
  <TotalTime>4611</TotalTime>
  <Words>1369</Words>
  <Application>Microsoft Office PowerPoint</Application>
  <PresentationFormat>On-screen Show (4:3)</PresentationFormat>
  <Paragraphs>99</Paragraphs>
  <Slides>13</Slides>
  <Notes>1</Notes>
  <HiddenSlides>0</HiddenSlides>
  <MMClips>0</MMClips>
  <ScaleCrop>false</ScaleCrop>
  <HeadingPairs>
    <vt:vector size="6" baseType="variant">
      <vt:variant>
        <vt:lpstr>Fonts Used</vt:lpstr>
      </vt:variant>
      <vt:variant>
        <vt:i4>8</vt:i4>
      </vt:variant>
      <vt:variant>
        <vt:lpstr>Theme</vt:lpstr>
      </vt:variant>
      <vt:variant>
        <vt:i4>11</vt:i4>
      </vt:variant>
      <vt:variant>
        <vt:lpstr>Slide Titles</vt:lpstr>
      </vt:variant>
      <vt:variant>
        <vt:i4>13</vt:i4>
      </vt:variant>
    </vt:vector>
  </HeadingPairs>
  <TitlesOfParts>
    <vt:vector size="32" baseType="lpstr">
      <vt:lpstr>MS PGothic</vt:lpstr>
      <vt:lpstr>Andes ExtraLight</vt:lpstr>
      <vt:lpstr>Arial</vt:lpstr>
      <vt:lpstr>Arial Bold</vt:lpstr>
      <vt:lpstr>Calibri</vt:lpstr>
      <vt:lpstr>Times New Roman</vt:lpstr>
      <vt:lpstr>Trebuchet MS</vt:lpstr>
      <vt:lpstr>Wingdings</vt:lpstr>
      <vt:lpstr>Suriname CPS Presentation</vt:lpstr>
      <vt:lpstr>Agenda Slide</vt:lpstr>
      <vt:lpstr>Full Page Interior</vt:lpstr>
      <vt:lpstr>Single Area Interior Options</vt:lpstr>
      <vt:lpstr>Two Area Slides</vt:lpstr>
      <vt:lpstr>Highlight Slides</vt:lpstr>
      <vt:lpstr>Tomb Stone</vt:lpstr>
      <vt:lpstr>Photo Slides</vt:lpstr>
      <vt:lpstr>Chart </vt:lpstr>
      <vt:lpstr>Divider Options</vt:lpstr>
      <vt:lpstr>Contact Slide</vt:lpstr>
      <vt:lpstr>Suriname Competitiveness forum</vt:lpstr>
      <vt:lpstr>Contents</vt:lpstr>
      <vt:lpstr>Within today’s global CONTEXT</vt:lpstr>
      <vt:lpstr>…BUT CHALLENGES REMAIN SUrINAME faces very similar challengeS to Other CaribbeaN Countries</vt:lpstr>
      <vt:lpstr>Innovation policies, but ……..</vt:lpstr>
      <vt:lpstr>BRAZIL AND SOUTH KOREA</vt:lpstr>
      <vt:lpstr>BRAZIL TODAY</vt:lpstr>
      <vt:lpstr>Where Are The Effective Policies?  </vt:lpstr>
      <vt:lpstr>INNOVATION POLICIES AND EFFICIENT MARKETS</vt:lpstr>
      <vt:lpstr>BARBADOS – INNOVATION IN SOLAR TECHNOLOGY</vt:lpstr>
      <vt:lpstr>PowerPoint Presentation</vt:lpstr>
      <vt:lpstr>A Message to Policymakers  </vt:lpstr>
      <vt:lpstr>Thank you</vt:lpstr>
    </vt:vector>
  </TitlesOfParts>
  <Company>The World Bank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Suriname</dc:title>
  <dc:creator>Leonardo Aleixo Lemes</dc:creator>
  <cp:lastModifiedBy>Pierre Nadji</cp:lastModifiedBy>
  <cp:revision>181</cp:revision>
  <cp:lastPrinted>2015-02-24T22:07:28Z</cp:lastPrinted>
  <dcterms:created xsi:type="dcterms:W3CDTF">2014-08-06T14:42:07Z</dcterms:created>
  <dcterms:modified xsi:type="dcterms:W3CDTF">2015-03-11T04:05:58Z</dcterms:modified>
</cp:coreProperties>
</file>