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1"/>
  </p:sldMasterIdLst>
  <p:notesMasterIdLst>
    <p:notesMasterId r:id="rId19"/>
  </p:notesMasterIdLst>
  <p:sldIdLst>
    <p:sldId id="257" r:id="rId2"/>
    <p:sldId id="259" r:id="rId3"/>
    <p:sldId id="258" r:id="rId4"/>
    <p:sldId id="270" r:id="rId5"/>
    <p:sldId id="274" r:id="rId6"/>
    <p:sldId id="275" r:id="rId7"/>
    <p:sldId id="276" r:id="rId8"/>
    <p:sldId id="271" r:id="rId9"/>
    <p:sldId id="260" r:id="rId10"/>
    <p:sldId id="261" r:id="rId11"/>
    <p:sldId id="265" r:id="rId12"/>
    <p:sldId id="266" r:id="rId13"/>
    <p:sldId id="267" r:id="rId14"/>
    <p:sldId id="268" r:id="rId15"/>
    <p:sldId id="262" r:id="rId16"/>
    <p:sldId id="26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99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00" autoAdjust="0"/>
    <p:restoredTop sz="94615" autoAdjust="0"/>
  </p:normalViewPr>
  <p:slideViewPr>
    <p:cSldViewPr>
      <p:cViewPr>
        <p:scale>
          <a:sx n="50" d="100"/>
          <a:sy n="50" d="100"/>
        </p:scale>
        <p:origin x="-1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D12E7-2768-4FB1-A042-B0BF2E334D58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363376-A6EE-4C8A-9D3D-F9BAABE46FF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solidFill>
                <a:schemeClr val="tx2">
                  <a:lumMod val="50000"/>
                </a:schemeClr>
              </a:solidFill>
            </a:rPr>
            <a:t>Proposed:  sub-Council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2">
                  <a:lumMod val="50000"/>
                </a:schemeClr>
              </a:solidFill>
            </a:rPr>
            <a:t>Ministers for Economic Development</a:t>
          </a:r>
          <a:endParaRPr lang="en-US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39801AD3-2124-4A7F-ABA0-7F3656D284C7}" type="parTrans" cxnId="{773E795A-D275-4AEE-9596-DB4CE82EAA25}">
      <dgm:prSet/>
      <dgm:spPr/>
      <dgm:t>
        <a:bodyPr/>
        <a:lstStyle/>
        <a:p>
          <a:endParaRPr lang="en-US"/>
        </a:p>
      </dgm:t>
    </dgm:pt>
    <dgm:pt modelId="{C4361476-32B3-460E-8A18-31878FCB5EAA}" type="sibTrans" cxnId="{773E795A-D275-4AEE-9596-DB4CE82EAA25}">
      <dgm:prSet/>
      <dgm:spPr/>
      <dgm:t>
        <a:bodyPr/>
        <a:lstStyle/>
        <a:p>
          <a:endParaRPr lang="en-US"/>
        </a:p>
      </dgm:t>
    </dgm:pt>
    <dgm:pt modelId="{B99D5D51-047E-4422-BC85-2CA4856CAAF7}">
      <dgm:prSet custT="1"/>
      <dgm:spPr>
        <a:solidFill>
          <a:srgbClr val="006600"/>
        </a:solidFill>
      </dgm:spPr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Suriname Business Forum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5AFC0FF-1262-4C44-86E0-C535DBAA4E34}" type="parTrans" cxnId="{83559200-47BC-4D3F-A68C-EE70A1EBCA7E}">
      <dgm:prSet/>
      <dgm:spPr/>
      <dgm:t>
        <a:bodyPr/>
        <a:lstStyle/>
        <a:p>
          <a:endParaRPr lang="en-US"/>
        </a:p>
      </dgm:t>
    </dgm:pt>
    <dgm:pt modelId="{60212018-352C-44D5-BEB2-AC3CAC644933}" type="sibTrans" cxnId="{83559200-47BC-4D3F-A68C-EE70A1EBCA7E}">
      <dgm:prSet/>
      <dgm:spPr/>
      <dgm:t>
        <a:bodyPr/>
        <a:lstStyle/>
        <a:p>
          <a:endParaRPr lang="en-US"/>
        </a:p>
      </dgm:t>
    </dgm:pt>
    <dgm:pt modelId="{184BC6E3-486A-4132-AF40-4C4AFDC98AD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 b="1" dirty="0" smtClean="0"/>
        </a:p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Competitiveness</a:t>
          </a:r>
        </a:p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 Unit Suriname</a:t>
          </a:r>
        </a:p>
        <a:p>
          <a:r>
            <a:rPr lang="en-US" sz="1400" b="1" dirty="0" smtClean="0"/>
            <a:t> </a:t>
          </a:r>
          <a:endParaRPr lang="en-US" sz="1400" b="1" dirty="0"/>
        </a:p>
      </dgm:t>
    </dgm:pt>
    <dgm:pt modelId="{40290455-0881-494C-B825-C60D7E21EC99}" type="parTrans" cxnId="{B087216E-0D98-4599-9164-C9F0469C0C5E}">
      <dgm:prSet/>
      <dgm:spPr/>
      <dgm:t>
        <a:bodyPr/>
        <a:lstStyle/>
        <a:p>
          <a:endParaRPr lang="en-US"/>
        </a:p>
      </dgm:t>
    </dgm:pt>
    <dgm:pt modelId="{0E4CC78A-B658-434D-9401-B6287007FD82}" type="sibTrans" cxnId="{B087216E-0D98-4599-9164-C9F0469C0C5E}">
      <dgm:prSet/>
      <dgm:spPr/>
      <dgm:t>
        <a:bodyPr/>
        <a:lstStyle/>
        <a:p>
          <a:endParaRPr lang="en-US"/>
        </a:p>
      </dgm:t>
    </dgm:pt>
    <dgm:pt modelId="{F4039A61-AB7F-4462-B462-7C9EC1798C1C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I.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Business Climate Reform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4EEDF7D-9C8C-47AD-8FAE-7564F8243279}" type="parTrans" cxnId="{D59D16C5-FBCF-4CEE-81B0-F6E2016ACB51}">
      <dgm:prSet/>
      <dgm:spPr/>
      <dgm:t>
        <a:bodyPr/>
        <a:lstStyle/>
        <a:p>
          <a:endParaRPr lang="en-US"/>
        </a:p>
      </dgm:t>
    </dgm:pt>
    <dgm:pt modelId="{36ADB56C-FFAD-42C0-803C-F2F4DF7AAA4D}" type="sibTrans" cxnId="{D59D16C5-FBCF-4CEE-81B0-F6E2016ACB51}">
      <dgm:prSet/>
      <dgm:spPr/>
      <dgm:t>
        <a:bodyPr/>
        <a:lstStyle/>
        <a:p>
          <a:endParaRPr lang="en-US"/>
        </a:p>
      </dgm:t>
    </dgm:pt>
    <dgm:pt modelId="{F5DEEFDC-1A46-4964-9819-F066D028D0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b="1" dirty="0" smtClean="0"/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II. </a:t>
          </a:r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Innovation </a:t>
          </a:r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&amp; Industrial Policy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7AC0B1F-43CE-45C6-B2DC-F68B144F2175}" type="parTrans" cxnId="{0C5EA313-9731-4ABE-8DB8-48918BC1DBF4}">
      <dgm:prSet/>
      <dgm:spPr/>
      <dgm:t>
        <a:bodyPr/>
        <a:lstStyle/>
        <a:p>
          <a:endParaRPr lang="en-US"/>
        </a:p>
      </dgm:t>
    </dgm:pt>
    <dgm:pt modelId="{4FB92593-22FA-45EF-A05C-7FAAE6B42044}" type="sibTrans" cxnId="{0C5EA313-9731-4ABE-8DB8-48918BC1DBF4}">
      <dgm:prSet/>
      <dgm:spPr/>
      <dgm:t>
        <a:bodyPr/>
        <a:lstStyle/>
        <a:p>
          <a:endParaRPr lang="en-US"/>
        </a:p>
      </dgm:t>
    </dgm:pt>
    <dgm:pt modelId="{51CE8DE7-C370-42FA-80DC-ECDA5E19603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III.</a:t>
          </a:r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Institutions, Law &amp; Governance</a:t>
          </a:r>
          <a:endParaRPr lang="en-US" dirty="0" smtClean="0">
            <a:solidFill>
              <a:schemeClr val="tx2">
                <a:lumMod val="50000"/>
              </a:schemeClr>
            </a:solidFill>
          </a:endParaRP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ABDA09A-0F79-483E-8EE5-028AF620EDE8}" type="parTrans" cxnId="{4F115017-F0CD-4A56-8A6D-4A88CAB533B9}">
      <dgm:prSet/>
      <dgm:spPr/>
      <dgm:t>
        <a:bodyPr/>
        <a:lstStyle/>
        <a:p>
          <a:endParaRPr lang="en-US"/>
        </a:p>
      </dgm:t>
    </dgm:pt>
    <dgm:pt modelId="{74B853C7-3CF6-4601-9D34-8746DC36BE87}" type="sibTrans" cxnId="{4F115017-F0CD-4A56-8A6D-4A88CAB533B9}">
      <dgm:prSet/>
      <dgm:spPr/>
      <dgm:t>
        <a:bodyPr/>
        <a:lstStyle/>
        <a:p>
          <a:endParaRPr lang="en-US"/>
        </a:p>
      </dgm:t>
    </dgm:pt>
    <dgm:pt modelId="{DF756817-8909-41C5-9E6D-4D789B74F8F3}">
      <dgm:prSet custT="1"/>
      <dgm:spPr>
        <a:solidFill>
          <a:srgbClr val="FF99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IV.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Human Capital Development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D23387BB-FECC-47F7-A645-BB6F0A47494A}" type="parTrans" cxnId="{AE9F30C6-68A4-4B2A-BA86-F75AC95E219E}">
      <dgm:prSet/>
      <dgm:spPr/>
      <dgm:t>
        <a:bodyPr/>
        <a:lstStyle/>
        <a:p>
          <a:endParaRPr lang="en-US"/>
        </a:p>
      </dgm:t>
    </dgm:pt>
    <dgm:pt modelId="{0CF884F7-09E7-4216-878C-083C4F18D4A3}" type="sibTrans" cxnId="{AE9F30C6-68A4-4B2A-BA86-F75AC95E219E}">
      <dgm:prSet/>
      <dgm:spPr/>
      <dgm:t>
        <a:bodyPr/>
        <a:lstStyle/>
        <a:p>
          <a:endParaRPr lang="en-US"/>
        </a:p>
      </dgm:t>
    </dgm:pt>
    <dgm:pt modelId="{DBC4AF9A-B478-4734-B236-A4C20CBD5CBA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Secretariat</a:t>
          </a:r>
        </a:p>
        <a:p>
          <a:endParaRPr lang="en-US" dirty="0"/>
        </a:p>
      </dgm:t>
    </dgm:pt>
    <dgm:pt modelId="{339ACF64-87C3-490C-8C8F-5D4FF0CEC578}" type="parTrans" cxnId="{AE637B1D-92EB-4BE3-9626-0C9010B3FC28}">
      <dgm:prSet/>
      <dgm:spPr/>
      <dgm:t>
        <a:bodyPr/>
        <a:lstStyle/>
        <a:p>
          <a:endParaRPr lang="en-US"/>
        </a:p>
      </dgm:t>
    </dgm:pt>
    <dgm:pt modelId="{6459D4FB-6AAF-4756-8617-54E8C7CD9535}" type="sibTrans" cxnId="{AE637B1D-92EB-4BE3-9626-0C9010B3FC28}">
      <dgm:prSet/>
      <dgm:spPr/>
      <dgm:t>
        <a:bodyPr/>
        <a:lstStyle/>
        <a:p>
          <a:endParaRPr lang="en-US"/>
        </a:p>
      </dgm:t>
    </dgm:pt>
    <dgm:pt modelId="{A355A570-AAB6-4B02-9EEE-416CA96AD611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Monitoring    &amp; Reporting</a:t>
          </a:r>
          <a:endParaRPr lang="en-US" sz="2000" dirty="0">
            <a:solidFill>
              <a:schemeClr val="tx2">
                <a:lumMod val="50000"/>
              </a:schemeClr>
            </a:solidFill>
          </a:endParaRPr>
        </a:p>
      </dgm:t>
    </dgm:pt>
    <dgm:pt modelId="{2016DA44-1A96-41D4-BAF8-8978879C1A30}" type="parTrans" cxnId="{3CA211D1-9426-40F3-807F-CF207E63DD8C}">
      <dgm:prSet/>
      <dgm:spPr/>
      <dgm:t>
        <a:bodyPr/>
        <a:lstStyle/>
        <a:p>
          <a:endParaRPr lang="en-US"/>
        </a:p>
      </dgm:t>
    </dgm:pt>
    <dgm:pt modelId="{3C0DF207-3A0A-4146-99AF-BA9B3E278537}" type="sibTrans" cxnId="{3CA211D1-9426-40F3-807F-CF207E63DD8C}">
      <dgm:prSet/>
      <dgm:spPr/>
      <dgm:t>
        <a:bodyPr/>
        <a:lstStyle/>
        <a:p>
          <a:endParaRPr lang="en-US"/>
        </a:p>
      </dgm:t>
    </dgm:pt>
    <dgm:pt modelId="{B7BBB4DE-F5C9-47CE-9BFB-B455DF9C0029}" type="pres">
      <dgm:prSet presAssocID="{776D12E7-2768-4FB1-A042-B0BF2E334D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F041C5-E16B-4461-87E8-D43DF10216ED}" type="pres">
      <dgm:prSet presAssocID="{86363376-A6EE-4C8A-9D3D-F9BAABE46FF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3B6EA86-4E9F-4302-8DCA-0CB5B9A147D6}" type="pres">
      <dgm:prSet presAssocID="{86363376-A6EE-4C8A-9D3D-F9BAABE46FF7}" presName="rootComposite1" presStyleCnt="0"/>
      <dgm:spPr/>
      <dgm:t>
        <a:bodyPr/>
        <a:lstStyle/>
        <a:p>
          <a:endParaRPr lang="en-US"/>
        </a:p>
      </dgm:t>
    </dgm:pt>
    <dgm:pt modelId="{8D5088AE-90CF-48EB-8B71-0A9335E97590}" type="pres">
      <dgm:prSet presAssocID="{86363376-A6EE-4C8A-9D3D-F9BAABE46FF7}" presName="rootText1" presStyleLbl="node0" presStyleIdx="0" presStyleCnt="3" custScaleX="164017" custScaleY="198796" custLinFactNeighborX="10235" custLinFactNeighborY="-24706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A04C0BFF-E9D1-4556-A7B0-487CDA69E703}" type="pres">
      <dgm:prSet presAssocID="{86363376-A6EE-4C8A-9D3D-F9BAABE46F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D1E4C2-9CE1-455A-A89A-03C2F851C2C2}" type="pres">
      <dgm:prSet presAssocID="{86363376-A6EE-4C8A-9D3D-F9BAABE46FF7}" presName="hierChild2" presStyleCnt="0"/>
      <dgm:spPr/>
      <dgm:t>
        <a:bodyPr/>
        <a:lstStyle/>
        <a:p>
          <a:endParaRPr lang="en-US"/>
        </a:p>
      </dgm:t>
    </dgm:pt>
    <dgm:pt modelId="{29B2685D-382B-442E-A151-F952BD50F7E3}" type="pres">
      <dgm:prSet presAssocID="{86363376-A6EE-4C8A-9D3D-F9BAABE46FF7}" presName="hierChild3" presStyleCnt="0"/>
      <dgm:spPr/>
      <dgm:t>
        <a:bodyPr/>
        <a:lstStyle/>
        <a:p>
          <a:endParaRPr lang="en-US"/>
        </a:p>
      </dgm:t>
    </dgm:pt>
    <dgm:pt modelId="{CC9387E4-DFF3-4B3B-A796-708217CC43A5}" type="pres">
      <dgm:prSet presAssocID="{184BC6E3-486A-4132-AF40-4C4AFDC98AD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3D0EF7-BA95-4C5F-B459-F241F2891175}" type="pres">
      <dgm:prSet presAssocID="{184BC6E3-486A-4132-AF40-4C4AFDC98AD4}" presName="rootComposite1" presStyleCnt="0"/>
      <dgm:spPr/>
      <dgm:t>
        <a:bodyPr/>
        <a:lstStyle/>
        <a:p>
          <a:endParaRPr lang="en-US"/>
        </a:p>
      </dgm:t>
    </dgm:pt>
    <dgm:pt modelId="{E2D1B500-CBD3-4262-9C62-C609CDF1716E}" type="pres">
      <dgm:prSet presAssocID="{184BC6E3-486A-4132-AF40-4C4AFDC98AD4}" presName="rootText1" presStyleLbl="node0" presStyleIdx="1" presStyleCnt="3" custAng="0" custScaleX="209576" custScaleY="180128" custLinFactNeighborX="5201" custLinFactNeighborY="-4747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BC7928F3-7837-4762-A427-A62587514F20}" type="pres">
      <dgm:prSet presAssocID="{184BC6E3-486A-4132-AF40-4C4AFDC98A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EDB203D-0924-4C63-B212-2DB329235E18}" type="pres">
      <dgm:prSet presAssocID="{184BC6E3-486A-4132-AF40-4C4AFDC98AD4}" presName="hierChild2" presStyleCnt="0"/>
      <dgm:spPr/>
      <dgm:t>
        <a:bodyPr/>
        <a:lstStyle/>
        <a:p>
          <a:endParaRPr lang="en-US"/>
        </a:p>
      </dgm:t>
    </dgm:pt>
    <dgm:pt modelId="{F81A56DD-7F3A-4133-96D2-0E7A831F5B88}" type="pres">
      <dgm:prSet presAssocID="{C4EEDF7D-9C8C-47AD-8FAE-7564F8243279}" presName="Name37" presStyleLbl="parChTrans1D2" presStyleIdx="0" presStyleCnt="6"/>
      <dgm:spPr/>
      <dgm:t>
        <a:bodyPr/>
        <a:lstStyle/>
        <a:p>
          <a:endParaRPr lang="en-US"/>
        </a:p>
      </dgm:t>
    </dgm:pt>
    <dgm:pt modelId="{F5FABEA0-C9B5-4BF0-8D2A-0BB8D0BFF3BC}" type="pres">
      <dgm:prSet presAssocID="{F4039A61-AB7F-4462-B462-7C9EC1798C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AECA3F-E9EC-4927-8CE6-50453200E035}" type="pres">
      <dgm:prSet presAssocID="{F4039A61-AB7F-4462-B462-7C9EC1798C1C}" presName="rootComposite" presStyleCnt="0"/>
      <dgm:spPr/>
      <dgm:t>
        <a:bodyPr/>
        <a:lstStyle/>
        <a:p>
          <a:endParaRPr lang="en-US"/>
        </a:p>
      </dgm:t>
    </dgm:pt>
    <dgm:pt modelId="{2B58B7B2-6C0F-4060-84AF-983442F47D5D}" type="pres">
      <dgm:prSet presAssocID="{F4039A61-AB7F-4462-B462-7C9EC1798C1C}" presName="rootText" presStyleLbl="node2" presStyleIdx="0" presStyleCnt="4" custScaleX="114462" custScaleY="1862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3FEC03-99E8-4F8E-A668-98A1E3A1DE1B}" type="pres">
      <dgm:prSet presAssocID="{F4039A61-AB7F-4462-B462-7C9EC1798C1C}" presName="rootConnector" presStyleLbl="node2" presStyleIdx="0" presStyleCnt="4"/>
      <dgm:spPr/>
      <dgm:t>
        <a:bodyPr/>
        <a:lstStyle/>
        <a:p>
          <a:endParaRPr lang="en-US"/>
        </a:p>
      </dgm:t>
    </dgm:pt>
    <dgm:pt modelId="{7831B82F-0D91-4DB0-B254-A907CA464F39}" type="pres">
      <dgm:prSet presAssocID="{F4039A61-AB7F-4462-B462-7C9EC1798C1C}" presName="hierChild4" presStyleCnt="0"/>
      <dgm:spPr/>
      <dgm:t>
        <a:bodyPr/>
        <a:lstStyle/>
        <a:p>
          <a:endParaRPr lang="en-US"/>
        </a:p>
      </dgm:t>
    </dgm:pt>
    <dgm:pt modelId="{C00DC73F-2C16-4538-A069-8D8F76C7B208}" type="pres">
      <dgm:prSet presAssocID="{F4039A61-AB7F-4462-B462-7C9EC1798C1C}" presName="hierChild5" presStyleCnt="0"/>
      <dgm:spPr/>
      <dgm:t>
        <a:bodyPr/>
        <a:lstStyle/>
        <a:p>
          <a:endParaRPr lang="en-US"/>
        </a:p>
      </dgm:t>
    </dgm:pt>
    <dgm:pt modelId="{5BC4BCF1-5617-4B51-BE47-104A0BD9F087}" type="pres">
      <dgm:prSet presAssocID="{C7AC0B1F-43CE-45C6-B2DC-F68B144F2175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95875E1-00DD-4946-AF2C-9207C44549AA}" type="pres">
      <dgm:prSet presAssocID="{F5DEEFDC-1A46-4964-9819-F066D028D0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10161B-4115-45DB-94AE-6C173001F36A}" type="pres">
      <dgm:prSet presAssocID="{F5DEEFDC-1A46-4964-9819-F066D028D055}" presName="rootComposite" presStyleCnt="0"/>
      <dgm:spPr/>
      <dgm:t>
        <a:bodyPr/>
        <a:lstStyle/>
        <a:p>
          <a:endParaRPr lang="en-US"/>
        </a:p>
      </dgm:t>
    </dgm:pt>
    <dgm:pt modelId="{0E6A11B9-7D69-4B91-8F48-22A885B66316}" type="pres">
      <dgm:prSet presAssocID="{F5DEEFDC-1A46-4964-9819-F066D028D055}" presName="rootText" presStyleLbl="node2" presStyleIdx="1" presStyleCnt="4" custScaleX="119225" custScaleY="183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C2427B-3747-4B36-B637-F9C34C79A33E}" type="pres">
      <dgm:prSet presAssocID="{F5DEEFDC-1A46-4964-9819-F066D028D055}" presName="rootConnector" presStyleLbl="node2" presStyleIdx="1" presStyleCnt="4"/>
      <dgm:spPr/>
      <dgm:t>
        <a:bodyPr/>
        <a:lstStyle/>
        <a:p>
          <a:endParaRPr lang="en-US"/>
        </a:p>
      </dgm:t>
    </dgm:pt>
    <dgm:pt modelId="{D078930C-6169-414F-88A3-A5F83A533A7A}" type="pres">
      <dgm:prSet presAssocID="{F5DEEFDC-1A46-4964-9819-F066D028D055}" presName="hierChild4" presStyleCnt="0"/>
      <dgm:spPr/>
      <dgm:t>
        <a:bodyPr/>
        <a:lstStyle/>
        <a:p>
          <a:endParaRPr lang="en-US"/>
        </a:p>
      </dgm:t>
    </dgm:pt>
    <dgm:pt modelId="{44BA1E8A-469E-4722-9CA7-9014D52A7A67}" type="pres">
      <dgm:prSet presAssocID="{F5DEEFDC-1A46-4964-9819-F066D028D055}" presName="hierChild5" presStyleCnt="0"/>
      <dgm:spPr/>
      <dgm:t>
        <a:bodyPr/>
        <a:lstStyle/>
        <a:p>
          <a:endParaRPr lang="en-US"/>
        </a:p>
      </dgm:t>
    </dgm:pt>
    <dgm:pt modelId="{14465E2C-7778-4A2E-8FED-1862E6A1ECCC}" type="pres">
      <dgm:prSet presAssocID="{0ABDA09A-0F79-483E-8EE5-028AF620EDE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994C154-6977-4579-AB92-03071DFC7263}" type="pres">
      <dgm:prSet presAssocID="{51CE8DE7-C370-42FA-80DC-ECDA5E1960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FC2D61-B297-4E66-848E-E0D050474C27}" type="pres">
      <dgm:prSet presAssocID="{51CE8DE7-C370-42FA-80DC-ECDA5E19603C}" presName="rootComposite" presStyleCnt="0"/>
      <dgm:spPr/>
      <dgm:t>
        <a:bodyPr/>
        <a:lstStyle/>
        <a:p>
          <a:endParaRPr lang="en-US"/>
        </a:p>
      </dgm:t>
    </dgm:pt>
    <dgm:pt modelId="{1BB61FF0-0806-4ED7-9221-26195A30B6F9}" type="pres">
      <dgm:prSet presAssocID="{51CE8DE7-C370-42FA-80DC-ECDA5E19603C}" presName="rootText" presStyleLbl="node2" presStyleIdx="2" presStyleCnt="4" custScaleX="116210" custScaleY="190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902EE-1620-4CAB-BB39-CCAF9B56EBD5}" type="pres">
      <dgm:prSet presAssocID="{51CE8DE7-C370-42FA-80DC-ECDA5E19603C}" presName="rootConnector" presStyleLbl="node2" presStyleIdx="2" presStyleCnt="4"/>
      <dgm:spPr/>
      <dgm:t>
        <a:bodyPr/>
        <a:lstStyle/>
        <a:p>
          <a:endParaRPr lang="en-US"/>
        </a:p>
      </dgm:t>
    </dgm:pt>
    <dgm:pt modelId="{0F81F332-84C6-45A5-A972-C5BD4B9A4064}" type="pres">
      <dgm:prSet presAssocID="{51CE8DE7-C370-42FA-80DC-ECDA5E19603C}" presName="hierChild4" presStyleCnt="0"/>
      <dgm:spPr/>
      <dgm:t>
        <a:bodyPr/>
        <a:lstStyle/>
        <a:p>
          <a:endParaRPr lang="en-US"/>
        </a:p>
      </dgm:t>
    </dgm:pt>
    <dgm:pt modelId="{30D035E2-C37E-4794-B80B-9A7A3387E17D}" type="pres">
      <dgm:prSet presAssocID="{51CE8DE7-C370-42FA-80DC-ECDA5E19603C}" presName="hierChild5" presStyleCnt="0"/>
      <dgm:spPr/>
      <dgm:t>
        <a:bodyPr/>
        <a:lstStyle/>
        <a:p>
          <a:endParaRPr lang="en-US"/>
        </a:p>
      </dgm:t>
    </dgm:pt>
    <dgm:pt modelId="{904F2569-5258-47BC-A635-C1057BBABE19}" type="pres">
      <dgm:prSet presAssocID="{D23387BB-FECC-47F7-A645-BB6F0A47494A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9EE6559-2563-4A48-8622-452A36F5DC5D}" type="pres">
      <dgm:prSet presAssocID="{DF756817-8909-41C5-9E6D-4D789B74F8F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6585A4-8EFF-46FA-BA40-13351DB3F31E}" type="pres">
      <dgm:prSet presAssocID="{DF756817-8909-41C5-9E6D-4D789B74F8F3}" presName="rootComposite" presStyleCnt="0"/>
      <dgm:spPr/>
      <dgm:t>
        <a:bodyPr/>
        <a:lstStyle/>
        <a:p>
          <a:endParaRPr lang="en-US"/>
        </a:p>
      </dgm:t>
    </dgm:pt>
    <dgm:pt modelId="{E8E51446-FD58-43BC-A2B9-E000298DF359}" type="pres">
      <dgm:prSet presAssocID="{DF756817-8909-41C5-9E6D-4D789B74F8F3}" presName="rootText" presStyleLbl="node2" presStyleIdx="3" presStyleCnt="4" custScaleX="124332" custScaleY="190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B43B14-0278-4509-BE0A-5A00AA97E319}" type="pres">
      <dgm:prSet presAssocID="{DF756817-8909-41C5-9E6D-4D789B74F8F3}" presName="rootConnector" presStyleLbl="node2" presStyleIdx="3" presStyleCnt="4"/>
      <dgm:spPr/>
      <dgm:t>
        <a:bodyPr/>
        <a:lstStyle/>
        <a:p>
          <a:endParaRPr lang="en-US"/>
        </a:p>
      </dgm:t>
    </dgm:pt>
    <dgm:pt modelId="{3298C409-DAA3-444C-BB9E-D12EE2B7E8F9}" type="pres">
      <dgm:prSet presAssocID="{DF756817-8909-41C5-9E6D-4D789B74F8F3}" presName="hierChild4" presStyleCnt="0"/>
      <dgm:spPr/>
      <dgm:t>
        <a:bodyPr/>
        <a:lstStyle/>
        <a:p>
          <a:endParaRPr lang="en-US"/>
        </a:p>
      </dgm:t>
    </dgm:pt>
    <dgm:pt modelId="{EB421DC5-9014-4E5C-A47D-DE9BEAC23E0D}" type="pres">
      <dgm:prSet presAssocID="{DF756817-8909-41C5-9E6D-4D789B74F8F3}" presName="hierChild5" presStyleCnt="0"/>
      <dgm:spPr/>
      <dgm:t>
        <a:bodyPr/>
        <a:lstStyle/>
        <a:p>
          <a:endParaRPr lang="en-US"/>
        </a:p>
      </dgm:t>
    </dgm:pt>
    <dgm:pt modelId="{FB2B8C95-D54B-42F7-B950-DFAFDC9B62A8}" type="pres">
      <dgm:prSet presAssocID="{184BC6E3-486A-4132-AF40-4C4AFDC98AD4}" presName="hierChild3" presStyleCnt="0"/>
      <dgm:spPr/>
      <dgm:t>
        <a:bodyPr/>
        <a:lstStyle/>
        <a:p>
          <a:endParaRPr lang="en-US"/>
        </a:p>
      </dgm:t>
    </dgm:pt>
    <dgm:pt modelId="{89045216-39CA-491F-8722-15AB7E423D69}" type="pres">
      <dgm:prSet presAssocID="{339ACF64-87C3-490C-8C8F-5D4FF0CEC578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8D35F5B6-2701-4967-B0CA-587FFD9F417F}" type="pres">
      <dgm:prSet presAssocID="{DBC4AF9A-B478-4734-B236-A4C20CBD5CB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924821-1E5E-4963-B372-1496673E1B68}" type="pres">
      <dgm:prSet presAssocID="{DBC4AF9A-B478-4734-B236-A4C20CBD5CBA}" presName="rootComposite3" presStyleCnt="0"/>
      <dgm:spPr/>
      <dgm:t>
        <a:bodyPr/>
        <a:lstStyle/>
        <a:p>
          <a:endParaRPr lang="en-US"/>
        </a:p>
      </dgm:t>
    </dgm:pt>
    <dgm:pt modelId="{4FFCA426-E1C9-463E-958E-E88D959ADFDC}" type="pres">
      <dgm:prSet presAssocID="{DBC4AF9A-B478-4734-B236-A4C20CBD5CB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84D0F-6721-48E4-BB72-ABAD4E29C9AC}" type="pres">
      <dgm:prSet presAssocID="{DBC4AF9A-B478-4734-B236-A4C20CBD5CBA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DB777E3-529E-4A76-AF89-17E58B43812C}" type="pres">
      <dgm:prSet presAssocID="{DBC4AF9A-B478-4734-B236-A4C20CBD5CBA}" presName="hierChild6" presStyleCnt="0"/>
      <dgm:spPr/>
      <dgm:t>
        <a:bodyPr/>
        <a:lstStyle/>
        <a:p>
          <a:endParaRPr lang="en-US"/>
        </a:p>
      </dgm:t>
    </dgm:pt>
    <dgm:pt modelId="{4162F3B2-EC55-4940-B37B-46CAF9F67DDF}" type="pres">
      <dgm:prSet presAssocID="{DBC4AF9A-B478-4734-B236-A4C20CBD5CBA}" presName="hierChild7" presStyleCnt="0"/>
      <dgm:spPr/>
      <dgm:t>
        <a:bodyPr/>
        <a:lstStyle/>
        <a:p>
          <a:endParaRPr lang="en-US"/>
        </a:p>
      </dgm:t>
    </dgm:pt>
    <dgm:pt modelId="{F1C8A60C-D405-4EBE-9E58-D169A687EFA1}" type="pres">
      <dgm:prSet presAssocID="{2016DA44-1A96-41D4-BAF8-8978879C1A30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2E81A103-7787-4519-836E-D257D3C6A3A3}" type="pres">
      <dgm:prSet presAssocID="{A355A570-AAB6-4B02-9EEE-416CA96AD61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AC1436-E54F-4043-BF11-2BB841091DED}" type="pres">
      <dgm:prSet presAssocID="{A355A570-AAB6-4B02-9EEE-416CA96AD611}" presName="rootComposite3" presStyleCnt="0"/>
      <dgm:spPr/>
      <dgm:t>
        <a:bodyPr/>
        <a:lstStyle/>
        <a:p>
          <a:endParaRPr lang="en-US"/>
        </a:p>
      </dgm:t>
    </dgm:pt>
    <dgm:pt modelId="{07CDCBF4-B382-4AE6-AB79-A9B13AB604DF}" type="pres">
      <dgm:prSet presAssocID="{A355A570-AAB6-4B02-9EEE-416CA96AD611}" presName="rootText3" presStyleLbl="asst1" presStyleIdx="1" presStyleCnt="2" custScaleX="110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894F6-1A14-4BFE-8838-C8ABE71FC105}" type="pres">
      <dgm:prSet presAssocID="{A355A570-AAB6-4B02-9EEE-416CA96AD611}" presName="rootConnector3" presStyleLbl="asst1" presStyleIdx="1" presStyleCnt="2"/>
      <dgm:spPr/>
      <dgm:t>
        <a:bodyPr/>
        <a:lstStyle/>
        <a:p>
          <a:endParaRPr lang="en-US"/>
        </a:p>
      </dgm:t>
    </dgm:pt>
    <dgm:pt modelId="{ACDC3D46-3E7E-42E9-959A-035B43B5329E}" type="pres">
      <dgm:prSet presAssocID="{A355A570-AAB6-4B02-9EEE-416CA96AD611}" presName="hierChild6" presStyleCnt="0"/>
      <dgm:spPr/>
      <dgm:t>
        <a:bodyPr/>
        <a:lstStyle/>
        <a:p>
          <a:endParaRPr lang="en-US"/>
        </a:p>
      </dgm:t>
    </dgm:pt>
    <dgm:pt modelId="{40566B85-A659-4F29-BEAE-89AACE8250F4}" type="pres">
      <dgm:prSet presAssocID="{A355A570-AAB6-4B02-9EEE-416CA96AD611}" presName="hierChild7" presStyleCnt="0"/>
      <dgm:spPr/>
      <dgm:t>
        <a:bodyPr/>
        <a:lstStyle/>
        <a:p>
          <a:endParaRPr lang="en-US"/>
        </a:p>
      </dgm:t>
    </dgm:pt>
    <dgm:pt modelId="{69137509-5F06-438B-9C0B-6865551C5749}" type="pres">
      <dgm:prSet presAssocID="{B99D5D51-047E-4422-BC85-2CA4856CAAF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61D5BE-9F4A-4FEB-8C22-C88E42BDC3CB}" type="pres">
      <dgm:prSet presAssocID="{B99D5D51-047E-4422-BC85-2CA4856CAAF7}" presName="rootComposite1" presStyleCnt="0"/>
      <dgm:spPr/>
      <dgm:t>
        <a:bodyPr/>
        <a:lstStyle/>
        <a:p>
          <a:endParaRPr lang="en-US"/>
        </a:p>
      </dgm:t>
    </dgm:pt>
    <dgm:pt modelId="{0303666E-542D-42B4-BC1B-40F14AACABBA}" type="pres">
      <dgm:prSet presAssocID="{B99D5D51-047E-4422-BC85-2CA4856CAAF7}" presName="rootText1" presStyleLbl="node0" presStyleIdx="2" presStyleCnt="3" custScaleX="161391" custScaleY="172393" custLinFactNeighborX="2480" custLinFactNeighborY="-4747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71EC79F1-D636-4CCC-AEE5-B113DC66AC7B}" type="pres">
      <dgm:prSet presAssocID="{B99D5D51-047E-4422-BC85-2CA4856CAA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27D8E8-58A5-407C-8401-19A8F76AE1C9}" type="pres">
      <dgm:prSet presAssocID="{B99D5D51-047E-4422-BC85-2CA4856CAAF7}" presName="hierChild2" presStyleCnt="0"/>
      <dgm:spPr/>
      <dgm:t>
        <a:bodyPr/>
        <a:lstStyle/>
        <a:p>
          <a:endParaRPr lang="en-US"/>
        </a:p>
      </dgm:t>
    </dgm:pt>
    <dgm:pt modelId="{3062344E-3516-4E52-8B26-655F564871BE}" type="pres">
      <dgm:prSet presAssocID="{B99D5D51-047E-4422-BC85-2CA4856CAAF7}" presName="hierChild3" presStyleCnt="0"/>
      <dgm:spPr/>
      <dgm:t>
        <a:bodyPr/>
        <a:lstStyle/>
        <a:p>
          <a:endParaRPr lang="en-US"/>
        </a:p>
      </dgm:t>
    </dgm:pt>
  </dgm:ptLst>
  <dgm:cxnLst>
    <dgm:cxn modelId="{D59D16C5-FBCF-4CEE-81B0-F6E2016ACB51}" srcId="{184BC6E3-486A-4132-AF40-4C4AFDC98AD4}" destId="{F4039A61-AB7F-4462-B462-7C9EC1798C1C}" srcOrd="0" destOrd="0" parTransId="{C4EEDF7D-9C8C-47AD-8FAE-7564F8243279}" sibTransId="{36ADB56C-FFAD-42C0-803C-F2F4DF7AAA4D}"/>
    <dgm:cxn modelId="{5220AE6D-F15D-4205-8C29-B82DAE6BA237}" type="presOf" srcId="{F5DEEFDC-1A46-4964-9819-F066D028D055}" destId="{0E6A11B9-7D69-4B91-8F48-22A885B66316}" srcOrd="0" destOrd="0" presId="urn:microsoft.com/office/officeart/2005/8/layout/orgChart1"/>
    <dgm:cxn modelId="{B087216E-0D98-4599-9164-C9F0469C0C5E}" srcId="{776D12E7-2768-4FB1-A042-B0BF2E334D58}" destId="{184BC6E3-486A-4132-AF40-4C4AFDC98AD4}" srcOrd="1" destOrd="0" parTransId="{40290455-0881-494C-B825-C60D7E21EC99}" sibTransId="{0E4CC78A-B658-434D-9401-B6287007FD82}"/>
    <dgm:cxn modelId="{606FA97E-F00B-46B1-94DF-D16A3EC7A726}" type="presOf" srcId="{51CE8DE7-C370-42FA-80DC-ECDA5E19603C}" destId="{256902EE-1620-4CAB-BB39-CCAF9B56EBD5}" srcOrd="1" destOrd="0" presId="urn:microsoft.com/office/officeart/2005/8/layout/orgChart1"/>
    <dgm:cxn modelId="{E2411E7B-1423-48A2-B630-F24C12C79C10}" type="presOf" srcId="{A355A570-AAB6-4B02-9EEE-416CA96AD611}" destId="{D9B894F6-1A14-4BFE-8838-C8ABE71FC105}" srcOrd="1" destOrd="0" presId="urn:microsoft.com/office/officeart/2005/8/layout/orgChart1"/>
    <dgm:cxn modelId="{4DA29A53-1BCE-440C-BABE-956B60ABC20E}" type="presOf" srcId="{DBC4AF9A-B478-4734-B236-A4C20CBD5CBA}" destId="{4FFCA426-E1C9-463E-958E-E88D959ADFDC}" srcOrd="0" destOrd="0" presId="urn:microsoft.com/office/officeart/2005/8/layout/orgChart1"/>
    <dgm:cxn modelId="{01C2C08C-8D60-414B-8761-FD4A3D0F7161}" type="presOf" srcId="{D23387BB-FECC-47F7-A645-BB6F0A47494A}" destId="{904F2569-5258-47BC-A635-C1057BBABE19}" srcOrd="0" destOrd="0" presId="urn:microsoft.com/office/officeart/2005/8/layout/orgChart1"/>
    <dgm:cxn modelId="{5AE1474B-7872-4E3C-9C2F-158045184C5C}" type="presOf" srcId="{F4039A61-AB7F-4462-B462-7C9EC1798C1C}" destId="{133FEC03-99E8-4F8E-A668-98A1E3A1DE1B}" srcOrd="1" destOrd="0" presId="urn:microsoft.com/office/officeart/2005/8/layout/orgChart1"/>
    <dgm:cxn modelId="{AFB2595D-7B0B-4604-B5E6-51DBE944F9CE}" type="presOf" srcId="{184BC6E3-486A-4132-AF40-4C4AFDC98AD4}" destId="{E2D1B500-CBD3-4262-9C62-C609CDF1716E}" srcOrd="0" destOrd="0" presId="urn:microsoft.com/office/officeart/2005/8/layout/orgChart1"/>
    <dgm:cxn modelId="{3CA211D1-9426-40F3-807F-CF207E63DD8C}" srcId="{184BC6E3-486A-4132-AF40-4C4AFDC98AD4}" destId="{A355A570-AAB6-4B02-9EEE-416CA96AD611}" srcOrd="5" destOrd="0" parTransId="{2016DA44-1A96-41D4-BAF8-8978879C1A30}" sibTransId="{3C0DF207-3A0A-4146-99AF-BA9B3E278537}"/>
    <dgm:cxn modelId="{5B1EBE72-577C-499C-8562-3776C9A0AEAB}" type="presOf" srcId="{86363376-A6EE-4C8A-9D3D-F9BAABE46FF7}" destId="{8D5088AE-90CF-48EB-8B71-0A9335E97590}" srcOrd="0" destOrd="0" presId="urn:microsoft.com/office/officeart/2005/8/layout/orgChart1"/>
    <dgm:cxn modelId="{AB517810-8981-4A3B-B71A-BBFF0BBB3FB0}" type="presOf" srcId="{C7AC0B1F-43CE-45C6-B2DC-F68B144F2175}" destId="{5BC4BCF1-5617-4B51-BE47-104A0BD9F087}" srcOrd="0" destOrd="0" presId="urn:microsoft.com/office/officeart/2005/8/layout/orgChart1"/>
    <dgm:cxn modelId="{D9E8363F-16E8-46EC-A370-7282890958FD}" type="presOf" srcId="{C4EEDF7D-9C8C-47AD-8FAE-7564F8243279}" destId="{F81A56DD-7F3A-4133-96D2-0E7A831F5B88}" srcOrd="0" destOrd="0" presId="urn:microsoft.com/office/officeart/2005/8/layout/orgChart1"/>
    <dgm:cxn modelId="{E810E7FA-D48F-4832-829D-0409404A1BD5}" type="presOf" srcId="{DF756817-8909-41C5-9E6D-4D789B74F8F3}" destId="{E8E51446-FD58-43BC-A2B9-E000298DF359}" srcOrd="0" destOrd="0" presId="urn:microsoft.com/office/officeart/2005/8/layout/orgChart1"/>
    <dgm:cxn modelId="{4175458F-D744-4832-B282-5BCAE54FB043}" type="presOf" srcId="{184BC6E3-486A-4132-AF40-4C4AFDC98AD4}" destId="{BC7928F3-7837-4762-A427-A62587514F20}" srcOrd="1" destOrd="0" presId="urn:microsoft.com/office/officeart/2005/8/layout/orgChart1"/>
    <dgm:cxn modelId="{FABF4C6A-E134-4BCE-B82D-42E9C06D506A}" type="presOf" srcId="{F5DEEFDC-1A46-4964-9819-F066D028D055}" destId="{3FC2427B-3747-4B36-B637-F9C34C79A33E}" srcOrd="1" destOrd="0" presId="urn:microsoft.com/office/officeart/2005/8/layout/orgChart1"/>
    <dgm:cxn modelId="{773E795A-D275-4AEE-9596-DB4CE82EAA25}" srcId="{776D12E7-2768-4FB1-A042-B0BF2E334D58}" destId="{86363376-A6EE-4C8A-9D3D-F9BAABE46FF7}" srcOrd="0" destOrd="0" parTransId="{39801AD3-2124-4A7F-ABA0-7F3656D284C7}" sibTransId="{C4361476-32B3-460E-8A18-31878FCB5EAA}"/>
    <dgm:cxn modelId="{DE9F54D2-9DC6-4E63-BB4C-F5D3F17AD1BB}" type="presOf" srcId="{DBC4AF9A-B478-4734-B236-A4C20CBD5CBA}" destId="{0D484D0F-6721-48E4-BB72-ABAD4E29C9AC}" srcOrd="1" destOrd="0" presId="urn:microsoft.com/office/officeart/2005/8/layout/orgChart1"/>
    <dgm:cxn modelId="{569E62E1-F31D-4141-BDAF-7B538AB21736}" type="presOf" srcId="{B99D5D51-047E-4422-BC85-2CA4856CAAF7}" destId="{0303666E-542D-42B4-BC1B-40F14AACABBA}" srcOrd="0" destOrd="0" presId="urn:microsoft.com/office/officeart/2005/8/layout/orgChart1"/>
    <dgm:cxn modelId="{CCB7FDB0-9092-4D6C-A302-78DFE4B0F7B8}" type="presOf" srcId="{B99D5D51-047E-4422-BC85-2CA4856CAAF7}" destId="{71EC79F1-D636-4CCC-AEE5-B113DC66AC7B}" srcOrd="1" destOrd="0" presId="urn:microsoft.com/office/officeart/2005/8/layout/orgChart1"/>
    <dgm:cxn modelId="{DC9834F8-1C7C-4B48-BB31-428AFC1EBE01}" type="presOf" srcId="{339ACF64-87C3-490C-8C8F-5D4FF0CEC578}" destId="{89045216-39CA-491F-8722-15AB7E423D69}" srcOrd="0" destOrd="0" presId="urn:microsoft.com/office/officeart/2005/8/layout/orgChart1"/>
    <dgm:cxn modelId="{83559200-47BC-4D3F-A68C-EE70A1EBCA7E}" srcId="{776D12E7-2768-4FB1-A042-B0BF2E334D58}" destId="{B99D5D51-047E-4422-BC85-2CA4856CAAF7}" srcOrd="2" destOrd="0" parTransId="{E5AFC0FF-1262-4C44-86E0-C535DBAA4E34}" sibTransId="{60212018-352C-44D5-BEB2-AC3CAC644933}"/>
    <dgm:cxn modelId="{480C9DA7-FA44-4EC7-A644-7B3E9B8032BC}" type="presOf" srcId="{F4039A61-AB7F-4462-B462-7C9EC1798C1C}" destId="{2B58B7B2-6C0F-4060-84AF-983442F47D5D}" srcOrd="0" destOrd="0" presId="urn:microsoft.com/office/officeart/2005/8/layout/orgChart1"/>
    <dgm:cxn modelId="{F6E3DFF6-39EA-45DA-B607-06B2237F3F4D}" type="presOf" srcId="{51CE8DE7-C370-42FA-80DC-ECDA5E19603C}" destId="{1BB61FF0-0806-4ED7-9221-26195A30B6F9}" srcOrd="0" destOrd="0" presId="urn:microsoft.com/office/officeart/2005/8/layout/orgChart1"/>
    <dgm:cxn modelId="{9DB1F219-5721-48B4-B9E6-6CE5665CC3B9}" type="presOf" srcId="{86363376-A6EE-4C8A-9D3D-F9BAABE46FF7}" destId="{A04C0BFF-E9D1-4556-A7B0-487CDA69E703}" srcOrd="1" destOrd="0" presId="urn:microsoft.com/office/officeart/2005/8/layout/orgChart1"/>
    <dgm:cxn modelId="{2A501609-DA08-46C9-8772-52FC01EEDEF8}" type="presOf" srcId="{A355A570-AAB6-4B02-9EEE-416CA96AD611}" destId="{07CDCBF4-B382-4AE6-AB79-A9B13AB604DF}" srcOrd="0" destOrd="0" presId="urn:microsoft.com/office/officeart/2005/8/layout/orgChart1"/>
    <dgm:cxn modelId="{54A64431-54BA-4C44-B2FD-2E9ADC31C9E1}" type="presOf" srcId="{DF756817-8909-41C5-9E6D-4D789B74F8F3}" destId="{34B43B14-0278-4509-BE0A-5A00AA97E319}" srcOrd="1" destOrd="0" presId="urn:microsoft.com/office/officeart/2005/8/layout/orgChart1"/>
    <dgm:cxn modelId="{4F115017-F0CD-4A56-8A6D-4A88CAB533B9}" srcId="{184BC6E3-486A-4132-AF40-4C4AFDC98AD4}" destId="{51CE8DE7-C370-42FA-80DC-ECDA5E19603C}" srcOrd="2" destOrd="0" parTransId="{0ABDA09A-0F79-483E-8EE5-028AF620EDE8}" sibTransId="{74B853C7-3CF6-4601-9D34-8746DC36BE87}"/>
    <dgm:cxn modelId="{D3B38776-1B88-4946-B31A-34F8B810D4E8}" type="presOf" srcId="{2016DA44-1A96-41D4-BAF8-8978879C1A30}" destId="{F1C8A60C-D405-4EBE-9E58-D169A687EFA1}" srcOrd="0" destOrd="0" presId="urn:microsoft.com/office/officeart/2005/8/layout/orgChart1"/>
    <dgm:cxn modelId="{AE9F30C6-68A4-4B2A-BA86-F75AC95E219E}" srcId="{184BC6E3-486A-4132-AF40-4C4AFDC98AD4}" destId="{DF756817-8909-41C5-9E6D-4D789B74F8F3}" srcOrd="3" destOrd="0" parTransId="{D23387BB-FECC-47F7-A645-BB6F0A47494A}" sibTransId="{0CF884F7-09E7-4216-878C-083C4F18D4A3}"/>
    <dgm:cxn modelId="{0C5EA313-9731-4ABE-8DB8-48918BC1DBF4}" srcId="{184BC6E3-486A-4132-AF40-4C4AFDC98AD4}" destId="{F5DEEFDC-1A46-4964-9819-F066D028D055}" srcOrd="1" destOrd="0" parTransId="{C7AC0B1F-43CE-45C6-B2DC-F68B144F2175}" sibTransId="{4FB92593-22FA-45EF-A05C-7FAAE6B42044}"/>
    <dgm:cxn modelId="{F02F1A71-0151-4C42-B62B-9671DE7F36BC}" type="presOf" srcId="{0ABDA09A-0F79-483E-8EE5-028AF620EDE8}" destId="{14465E2C-7778-4A2E-8FED-1862E6A1ECCC}" srcOrd="0" destOrd="0" presId="urn:microsoft.com/office/officeart/2005/8/layout/orgChart1"/>
    <dgm:cxn modelId="{B27249AF-6807-488E-857D-935ECAB52B3D}" type="presOf" srcId="{776D12E7-2768-4FB1-A042-B0BF2E334D58}" destId="{B7BBB4DE-F5C9-47CE-9BFB-B455DF9C0029}" srcOrd="0" destOrd="0" presId="urn:microsoft.com/office/officeart/2005/8/layout/orgChart1"/>
    <dgm:cxn modelId="{AE637B1D-92EB-4BE3-9626-0C9010B3FC28}" srcId="{184BC6E3-486A-4132-AF40-4C4AFDC98AD4}" destId="{DBC4AF9A-B478-4734-B236-A4C20CBD5CBA}" srcOrd="4" destOrd="0" parTransId="{339ACF64-87C3-490C-8C8F-5D4FF0CEC578}" sibTransId="{6459D4FB-6AAF-4756-8617-54E8C7CD9535}"/>
    <dgm:cxn modelId="{02319E5E-CA90-406E-B45F-E535D006C57F}" type="presParOf" srcId="{B7BBB4DE-F5C9-47CE-9BFB-B455DF9C0029}" destId="{47F041C5-E16B-4461-87E8-D43DF10216ED}" srcOrd="0" destOrd="0" presId="urn:microsoft.com/office/officeart/2005/8/layout/orgChart1"/>
    <dgm:cxn modelId="{B906BEA6-E8EA-40A0-A653-60D6EB78DA57}" type="presParOf" srcId="{47F041C5-E16B-4461-87E8-D43DF10216ED}" destId="{33B6EA86-4E9F-4302-8DCA-0CB5B9A147D6}" srcOrd="0" destOrd="0" presId="urn:microsoft.com/office/officeart/2005/8/layout/orgChart1"/>
    <dgm:cxn modelId="{F6FD4298-3CAD-4445-9A3A-C34ADDD5B346}" type="presParOf" srcId="{33B6EA86-4E9F-4302-8DCA-0CB5B9A147D6}" destId="{8D5088AE-90CF-48EB-8B71-0A9335E97590}" srcOrd="0" destOrd="0" presId="urn:microsoft.com/office/officeart/2005/8/layout/orgChart1"/>
    <dgm:cxn modelId="{51BAE78A-0D12-4279-80CB-4B88AE1B6F31}" type="presParOf" srcId="{33B6EA86-4E9F-4302-8DCA-0CB5B9A147D6}" destId="{A04C0BFF-E9D1-4556-A7B0-487CDA69E703}" srcOrd="1" destOrd="0" presId="urn:microsoft.com/office/officeart/2005/8/layout/orgChart1"/>
    <dgm:cxn modelId="{5726D569-4448-4C6C-A4AD-6D749458E042}" type="presParOf" srcId="{47F041C5-E16B-4461-87E8-D43DF10216ED}" destId="{A5D1E4C2-9CE1-455A-A89A-03C2F851C2C2}" srcOrd="1" destOrd="0" presId="urn:microsoft.com/office/officeart/2005/8/layout/orgChart1"/>
    <dgm:cxn modelId="{F662FDCB-8957-4F4E-B47C-219D804DCD9B}" type="presParOf" srcId="{47F041C5-E16B-4461-87E8-D43DF10216ED}" destId="{29B2685D-382B-442E-A151-F952BD50F7E3}" srcOrd="2" destOrd="0" presId="urn:microsoft.com/office/officeart/2005/8/layout/orgChart1"/>
    <dgm:cxn modelId="{FA520CE8-14A5-4116-A0D6-3E7552A3336B}" type="presParOf" srcId="{B7BBB4DE-F5C9-47CE-9BFB-B455DF9C0029}" destId="{CC9387E4-DFF3-4B3B-A796-708217CC43A5}" srcOrd="1" destOrd="0" presId="urn:microsoft.com/office/officeart/2005/8/layout/orgChart1"/>
    <dgm:cxn modelId="{87F9DD84-5A74-4923-B812-6F326FE5DE86}" type="presParOf" srcId="{CC9387E4-DFF3-4B3B-A796-708217CC43A5}" destId="{883D0EF7-BA95-4C5F-B459-F241F2891175}" srcOrd="0" destOrd="0" presId="urn:microsoft.com/office/officeart/2005/8/layout/orgChart1"/>
    <dgm:cxn modelId="{EC8272D8-29EF-4047-BE7C-F9A11E18F500}" type="presParOf" srcId="{883D0EF7-BA95-4C5F-B459-F241F2891175}" destId="{E2D1B500-CBD3-4262-9C62-C609CDF1716E}" srcOrd="0" destOrd="0" presId="urn:microsoft.com/office/officeart/2005/8/layout/orgChart1"/>
    <dgm:cxn modelId="{780717F3-61B1-412B-AB14-18102B6019F5}" type="presParOf" srcId="{883D0EF7-BA95-4C5F-B459-F241F2891175}" destId="{BC7928F3-7837-4762-A427-A62587514F20}" srcOrd="1" destOrd="0" presId="urn:microsoft.com/office/officeart/2005/8/layout/orgChart1"/>
    <dgm:cxn modelId="{8E376956-9A81-4D5B-A1A6-B7B91626075F}" type="presParOf" srcId="{CC9387E4-DFF3-4B3B-A796-708217CC43A5}" destId="{EEDB203D-0924-4C63-B212-2DB329235E18}" srcOrd="1" destOrd="0" presId="urn:microsoft.com/office/officeart/2005/8/layout/orgChart1"/>
    <dgm:cxn modelId="{049787A4-C5C4-40A1-89D4-971019611B95}" type="presParOf" srcId="{EEDB203D-0924-4C63-B212-2DB329235E18}" destId="{F81A56DD-7F3A-4133-96D2-0E7A831F5B88}" srcOrd="0" destOrd="0" presId="urn:microsoft.com/office/officeart/2005/8/layout/orgChart1"/>
    <dgm:cxn modelId="{1801DC7E-357D-45F1-8F7B-69DF1FCFD224}" type="presParOf" srcId="{EEDB203D-0924-4C63-B212-2DB329235E18}" destId="{F5FABEA0-C9B5-4BF0-8D2A-0BB8D0BFF3BC}" srcOrd="1" destOrd="0" presId="urn:microsoft.com/office/officeart/2005/8/layout/orgChart1"/>
    <dgm:cxn modelId="{3E8B4CCC-F836-4C1C-A850-4924CD0A7FFF}" type="presParOf" srcId="{F5FABEA0-C9B5-4BF0-8D2A-0BB8D0BFF3BC}" destId="{17AECA3F-E9EC-4927-8CE6-50453200E035}" srcOrd="0" destOrd="0" presId="urn:microsoft.com/office/officeart/2005/8/layout/orgChart1"/>
    <dgm:cxn modelId="{67E91D4A-610D-4BA8-ADEA-01C78E259224}" type="presParOf" srcId="{17AECA3F-E9EC-4927-8CE6-50453200E035}" destId="{2B58B7B2-6C0F-4060-84AF-983442F47D5D}" srcOrd="0" destOrd="0" presId="urn:microsoft.com/office/officeart/2005/8/layout/orgChart1"/>
    <dgm:cxn modelId="{2CFF19C0-34EE-40D3-8DA9-386EDD3C31B3}" type="presParOf" srcId="{17AECA3F-E9EC-4927-8CE6-50453200E035}" destId="{133FEC03-99E8-4F8E-A668-98A1E3A1DE1B}" srcOrd="1" destOrd="0" presId="urn:microsoft.com/office/officeart/2005/8/layout/orgChart1"/>
    <dgm:cxn modelId="{70A44B1E-D5F1-4735-8E46-204AB0B7086E}" type="presParOf" srcId="{F5FABEA0-C9B5-4BF0-8D2A-0BB8D0BFF3BC}" destId="{7831B82F-0D91-4DB0-B254-A907CA464F39}" srcOrd="1" destOrd="0" presId="urn:microsoft.com/office/officeart/2005/8/layout/orgChart1"/>
    <dgm:cxn modelId="{FE4E9E37-ABB5-4301-9AA4-DFF30C937F62}" type="presParOf" srcId="{F5FABEA0-C9B5-4BF0-8D2A-0BB8D0BFF3BC}" destId="{C00DC73F-2C16-4538-A069-8D8F76C7B208}" srcOrd="2" destOrd="0" presId="urn:microsoft.com/office/officeart/2005/8/layout/orgChart1"/>
    <dgm:cxn modelId="{1DE16A62-C346-40E6-9914-ECA7A0A5F37D}" type="presParOf" srcId="{EEDB203D-0924-4C63-B212-2DB329235E18}" destId="{5BC4BCF1-5617-4B51-BE47-104A0BD9F087}" srcOrd="2" destOrd="0" presId="urn:microsoft.com/office/officeart/2005/8/layout/orgChart1"/>
    <dgm:cxn modelId="{A3F58067-82C5-4AC3-9325-49705592B0F5}" type="presParOf" srcId="{EEDB203D-0924-4C63-B212-2DB329235E18}" destId="{595875E1-00DD-4946-AF2C-9207C44549AA}" srcOrd="3" destOrd="0" presId="urn:microsoft.com/office/officeart/2005/8/layout/orgChart1"/>
    <dgm:cxn modelId="{4D0B26CE-5E82-4B36-88C0-37AC0624EF15}" type="presParOf" srcId="{595875E1-00DD-4946-AF2C-9207C44549AA}" destId="{D410161B-4115-45DB-94AE-6C173001F36A}" srcOrd="0" destOrd="0" presId="urn:microsoft.com/office/officeart/2005/8/layout/orgChart1"/>
    <dgm:cxn modelId="{EB4E120E-2FDB-480C-916B-241DF42D732D}" type="presParOf" srcId="{D410161B-4115-45DB-94AE-6C173001F36A}" destId="{0E6A11B9-7D69-4B91-8F48-22A885B66316}" srcOrd="0" destOrd="0" presId="urn:microsoft.com/office/officeart/2005/8/layout/orgChart1"/>
    <dgm:cxn modelId="{FF0FBFE9-EFB2-49FE-B671-92FC3BF52B27}" type="presParOf" srcId="{D410161B-4115-45DB-94AE-6C173001F36A}" destId="{3FC2427B-3747-4B36-B637-F9C34C79A33E}" srcOrd="1" destOrd="0" presId="urn:microsoft.com/office/officeart/2005/8/layout/orgChart1"/>
    <dgm:cxn modelId="{7B5B8F2F-CA3C-4875-A8C4-4BC9385FE745}" type="presParOf" srcId="{595875E1-00DD-4946-AF2C-9207C44549AA}" destId="{D078930C-6169-414F-88A3-A5F83A533A7A}" srcOrd="1" destOrd="0" presId="urn:microsoft.com/office/officeart/2005/8/layout/orgChart1"/>
    <dgm:cxn modelId="{E7797A11-4F8C-49A4-99AE-1833779676E6}" type="presParOf" srcId="{595875E1-00DD-4946-AF2C-9207C44549AA}" destId="{44BA1E8A-469E-4722-9CA7-9014D52A7A67}" srcOrd="2" destOrd="0" presId="urn:microsoft.com/office/officeart/2005/8/layout/orgChart1"/>
    <dgm:cxn modelId="{5164FCF8-9B79-4645-B036-3302D357523F}" type="presParOf" srcId="{EEDB203D-0924-4C63-B212-2DB329235E18}" destId="{14465E2C-7778-4A2E-8FED-1862E6A1ECCC}" srcOrd="4" destOrd="0" presId="urn:microsoft.com/office/officeart/2005/8/layout/orgChart1"/>
    <dgm:cxn modelId="{CD13848B-B83F-4D8F-8BA6-0F72D4377C5A}" type="presParOf" srcId="{EEDB203D-0924-4C63-B212-2DB329235E18}" destId="{1994C154-6977-4579-AB92-03071DFC7263}" srcOrd="5" destOrd="0" presId="urn:microsoft.com/office/officeart/2005/8/layout/orgChart1"/>
    <dgm:cxn modelId="{157348A2-A0D4-41C1-8058-F8F4D2D5994F}" type="presParOf" srcId="{1994C154-6977-4579-AB92-03071DFC7263}" destId="{91FC2D61-B297-4E66-848E-E0D050474C27}" srcOrd="0" destOrd="0" presId="urn:microsoft.com/office/officeart/2005/8/layout/orgChart1"/>
    <dgm:cxn modelId="{C261F780-A86D-47BD-9D67-0D921A7C2C7D}" type="presParOf" srcId="{91FC2D61-B297-4E66-848E-E0D050474C27}" destId="{1BB61FF0-0806-4ED7-9221-26195A30B6F9}" srcOrd="0" destOrd="0" presId="urn:microsoft.com/office/officeart/2005/8/layout/orgChart1"/>
    <dgm:cxn modelId="{BF692C9F-ED57-43F7-ACA0-0A76D810266B}" type="presParOf" srcId="{91FC2D61-B297-4E66-848E-E0D050474C27}" destId="{256902EE-1620-4CAB-BB39-CCAF9B56EBD5}" srcOrd="1" destOrd="0" presId="urn:microsoft.com/office/officeart/2005/8/layout/orgChart1"/>
    <dgm:cxn modelId="{89122EF4-ABFA-41E4-B4B8-22E8A5187116}" type="presParOf" srcId="{1994C154-6977-4579-AB92-03071DFC7263}" destId="{0F81F332-84C6-45A5-A972-C5BD4B9A4064}" srcOrd="1" destOrd="0" presId="urn:microsoft.com/office/officeart/2005/8/layout/orgChart1"/>
    <dgm:cxn modelId="{6266D873-6CAD-4939-B54A-F212AABC2430}" type="presParOf" srcId="{1994C154-6977-4579-AB92-03071DFC7263}" destId="{30D035E2-C37E-4794-B80B-9A7A3387E17D}" srcOrd="2" destOrd="0" presId="urn:microsoft.com/office/officeart/2005/8/layout/orgChart1"/>
    <dgm:cxn modelId="{3957F3AE-3E6E-4A7D-A936-07A11710D041}" type="presParOf" srcId="{EEDB203D-0924-4C63-B212-2DB329235E18}" destId="{904F2569-5258-47BC-A635-C1057BBABE19}" srcOrd="6" destOrd="0" presId="urn:microsoft.com/office/officeart/2005/8/layout/orgChart1"/>
    <dgm:cxn modelId="{BBE4A412-2257-4C91-9BA9-8D924D9538B6}" type="presParOf" srcId="{EEDB203D-0924-4C63-B212-2DB329235E18}" destId="{19EE6559-2563-4A48-8622-452A36F5DC5D}" srcOrd="7" destOrd="0" presId="urn:microsoft.com/office/officeart/2005/8/layout/orgChart1"/>
    <dgm:cxn modelId="{144C8A26-85F6-4645-9C61-3178BF31AC82}" type="presParOf" srcId="{19EE6559-2563-4A48-8622-452A36F5DC5D}" destId="{976585A4-8EFF-46FA-BA40-13351DB3F31E}" srcOrd="0" destOrd="0" presId="urn:microsoft.com/office/officeart/2005/8/layout/orgChart1"/>
    <dgm:cxn modelId="{F027171C-E5AE-4BDA-9554-446511B3C794}" type="presParOf" srcId="{976585A4-8EFF-46FA-BA40-13351DB3F31E}" destId="{E8E51446-FD58-43BC-A2B9-E000298DF359}" srcOrd="0" destOrd="0" presId="urn:microsoft.com/office/officeart/2005/8/layout/orgChart1"/>
    <dgm:cxn modelId="{D5273751-40EA-460F-BD2A-F0E1353B85D7}" type="presParOf" srcId="{976585A4-8EFF-46FA-BA40-13351DB3F31E}" destId="{34B43B14-0278-4509-BE0A-5A00AA97E319}" srcOrd="1" destOrd="0" presId="urn:microsoft.com/office/officeart/2005/8/layout/orgChart1"/>
    <dgm:cxn modelId="{8076D3D8-FFA5-434E-982B-662ECAD48079}" type="presParOf" srcId="{19EE6559-2563-4A48-8622-452A36F5DC5D}" destId="{3298C409-DAA3-444C-BB9E-D12EE2B7E8F9}" srcOrd="1" destOrd="0" presId="urn:microsoft.com/office/officeart/2005/8/layout/orgChart1"/>
    <dgm:cxn modelId="{D3D75A9E-D801-4C94-B747-143013004B77}" type="presParOf" srcId="{19EE6559-2563-4A48-8622-452A36F5DC5D}" destId="{EB421DC5-9014-4E5C-A47D-DE9BEAC23E0D}" srcOrd="2" destOrd="0" presId="urn:microsoft.com/office/officeart/2005/8/layout/orgChart1"/>
    <dgm:cxn modelId="{63C7A6E0-F6A3-4815-82DC-F9C43E2C5E82}" type="presParOf" srcId="{CC9387E4-DFF3-4B3B-A796-708217CC43A5}" destId="{FB2B8C95-D54B-42F7-B950-DFAFDC9B62A8}" srcOrd="2" destOrd="0" presId="urn:microsoft.com/office/officeart/2005/8/layout/orgChart1"/>
    <dgm:cxn modelId="{3D24A241-ACF0-4888-B67F-36EED7352DB7}" type="presParOf" srcId="{FB2B8C95-D54B-42F7-B950-DFAFDC9B62A8}" destId="{89045216-39CA-491F-8722-15AB7E423D69}" srcOrd="0" destOrd="0" presId="urn:microsoft.com/office/officeart/2005/8/layout/orgChart1"/>
    <dgm:cxn modelId="{A0401FD9-0441-4A0E-BE8C-2411430E8F2F}" type="presParOf" srcId="{FB2B8C95-D54B-42F7-B950-DFAFDC9B62A8}" destId="{8D35F5B6-2701-4967-B0CA-587FFD9F417F}" srcOrd="1" destOrd="0" presId="urn:microsoft.com/office/officeart/2005/8/layout/orgChart1"/>
    <dgm:cxn modelId="{295781A3-0546-4239-982C-4699AE1AB5F8}" type="presParOf" srcId="{8D35F5B6-2701-4967-B0CA-587FFD9F417F}" destId="{09924821-1E5E-4963-B372-1496673E1B68}" srcOrd="0" destOrd="0" presId="urn:microsoft.com/office/officeart/2005/8/layout/orgChart1"/>
    <dgm:cxn modelId="{01FDB389-AE37-4DB3-BFD1-FCC9C5311655}" type="presParOf" srcId="{09924821-1E5E-4963-B372-1496673E1B68}" destId="{4FFCA426-E1C9-463E-958E-E88D959ADFDC}" srcOrd="0" destOrd="0" presId="urn:microsoft.com/office/officeart/2005/8/layout/orgChart1"/>
    <dgm:cxn modelId="{BBC1A916-3CD8-4BB7-BCAE-2A95C6D64736}" type="presParOf" srcId="{09924821-1E5E-4963-B372-1496673E1B68}" destId="{0D484D0F-6721-48E4-BB72-ABAD4E29C9AC}" srcOrd="1" destOrd="0" presId="urn:microsoft.com/office/officeart/2005/8/layout/orgChart1"/>
    <dgm:cxn modelId="{560E9BD7-6631-4EF1-81C6-FA94CFA0A0AA}" type="presParOf" srcId="{8D35F5B6-2701-4967-B0CA-587FFD9F417F}" destId="{FDB777E3-529E-4A76-AF89-17E58B43812C}" srcOrd="1" destOrd="0" presId="urn:microsoft.com/office/officeart/2005/8/layout/orgChart1"/>
    <dgm:cxn modelId="{FDEA6AD7-9D53-43C9-A564-DBC1D3464834}" type="presParOf" srcId="{8D35F5B6-2701-4967-B0CA-587FFD9F417F}" destId="{4162F3B2-EC55-4940-B37B-46CAF9F67DDF}" srcOrd="2" destOrd="0" presId="urn:microsoft.com/office/officeart/2005/8/layout/orgChart1"/>
    <dgm:cxn modelId="{58C91DF8-F3FE-47DB-ADEF-58FD13D37546}" type="presParOf" srcId="{FB2B8C95-D54B-42F7-B950-DFAFDC9B62A8}" destId="{F1C8A60C-D405-4EBE-9E58-D169A687EFA1}" srcOrd="2" destOrd="0" presId="urn:microsoft.com/office/officeart/2005/8/layout/orgChart1"/>
    <dgm:cxn modelId="{5CAB096A-5890-4941-AE3F-740B13B25675}" type="presParOf" srcId="{FB2B8C95-D54B-42F7-B950-DFAFDC9B62A8}" destId="{2E81A103-7787-4519-836E-D257D3C6A3A3}" srcOrd="3" destOrd="0" presId="urn:microsoft.com/office/officeart/2005/8/layout/orgChart1"/>
    <dgm:cxn modelId="{25294E0D-ACCD-4DE9-AA52-A0B5EEC9199E}" type="presParOf" srcId="{2E81A103-7787-4519-836E-D257D3C6A3A3}" destId="{53AC1436-E54F-4043-BF11-2BB841091DED}" srcOrd="0" destOrd="0" presId="urn:microsoft.com/office/officeart/2005/8/layout/orgChart1"/>
    <dgm:cxn modelId="{F59F5AA6-D280-4C8E-81AF-0DD20BF9EDE4}" type="presParOf" srcId="{53AC1436-E54F-4043-BF11-2BB841091DED}" destId="{07CDCBF4-B382-4AE6-AB79-A9B13AB604DF}" srcOrd="0" destOrd="0" presId="urn:microsoft.com/office/officeart/2005/8/layout/orgChart1"/>
    <dgm:cxn modelId="{DDE2534E-1453-4040-90E7-9885404AA587}" type="presParOf" srcId="{53AC1436-E54F-4043-BF11-2BB841091DED}" destId="{D9B894F6-1A14-4BFE-8838-C8ABE71FC105}" srcOrd="1" destOrd="0" presId="urn:microsoft.com/office/officeart/2005/8/layout/orgChart1"/>
    <dgm:cxn modelId="{2DD03786-41F1-4475-AD5E-0CE34097F399}" type="presParOf" srcId="{2E81A103-7787-4519-836E-D257D3C6A3A3}" destId="{ACDC3D46-3E7E-42E9-959A-035B43B5329E}" srcOrd="1" destOrd="0" presId="urn:microsoft.com/office/officeart/2005/8/layout/orgChart1"/>
    <dgm:cxn modelId="{61B229A0-EBAA-43A4-A265-E5D6A79AAB0C}" type="presParOf" srcId="{2E81A103-7787-4519-836E-D257D3C6A3A3}" destId="{40566B85-A659-4F29-BEAE-89AACE8250F4}" srcOrd="2" destOrd="0" presId="urn:microsoft.com/office/officeart/2005/8/layout/orgChart1"/>
    <dgm:cxn modelId="{A4BFDAFF-961C-41E1-BE7F-DF0CD0A8FD2C}" type="presParOf" srcId="{B7BBB4DE-F5C9-47CE-9BFB-B455DF9C0029}" destId="{69137509-5F06-438B-9C0B-6865551C5749}" srcOrd="2" destOrd="0" presId="urn:microsoft.com/office/officeart/2005/8/layout/orgChart1"/>
    <dgm:cxn modelId="{70958086-35F4-483D-803C-546917B0964A}" type="presParOf" srcId="{69137509-5F06-438B-9C0B-6865551C5749}" destId="{B961D5BE-9F4A-4FEB-8C22-C88E42BDC3CB}" srcOrd="0" destOrd="0" presId="urn:microsoft.com/office/officeart/2005/8/layout/orgChart1"/>
    <dgm:cxn modelId="{D3603224-4081-4BE8-8E10-2E47110DD00B}" type="presParOf" srcId="{B961D5BE-9F4A-4FEB-8C22-C88E42BDC3CB}" destId="{0303666E-542D-42B4-BC1B-40F14AACABBA}" srcOrd="0" destOrd="0" presId="urn:microsoft.com/office/officeart/2005/8/layout/orgChart1"/>
    <dgm:cxn modelId="{F66F6CCC-23E9-448F-867B-215FC2E887AB}" type="presParOf" srcId="{B961D5BE-9F4A-4FEB-8C22-C88E42BDC3CB}" destId="{71EC79F1-D636-4CCC-AEE5-B113DC66AC7B}" srcOrd="1" destOrd="0" presId="urn:microsoft.com/office/officeart/2005/8/layout/orgChart1"/>
    <dgm:cxn modelId="{FCDC3B6E-2E3E-4E99-95AC-52DFAB3C073D}" type="presParOf" srcId="{69137509-5F06-438B-9C0B-6865551C5749}" destId="{BE27D8E8-58A5-407C-8401-19A8F76AE1C9}" srcOrd="1" destOrd="0" presId="urn:microsoft.com/office/officeart/2005/8/layout/orgChart1"/>
    <dgm:cxn modelId="{D3CF98BB-5C2A-4EC7-832B-A3A20A5A4288}" type="presParOf" srcId="{69137509-5F06-438B-9C0B-6865551C5749}" destId="{3062344E-3516-4E52-8B26-655F56487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C8A60C-D405-4EBE-9E58-D169A687EFA1}">
      <dsp:nvSpPr>
        <dsp:cNvPr id="0" name=""/>
        <dsp:cNvSpPr/>
      </dsp:nvSpPr>
      <dsp:spPr>
        <a:xfrm>
          <a:off x="4161839" y="1676242"/>
          <a:ext cx="91440" cy="68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8841"/>
              </a:lnTo>
              <a:lnTo>
                <a:pt x="121178" y="68884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45216-39CA-491F-8722-15AB7E423D69}">
      <dsp:nvSpPr>
        <dsp:cNvPr id="0" name=""/>
        <dsp:cNvSpPr/>
      </dsp:nvSpPr>
      <dsp:spPr>
        <a:xfrm>
          <a:off x="3983976" y="1676242"/>
          <a:ext cx="223583" cy="688841"/>
        </a:xfrm>
        <a:custGeom>
          <a:avLst/>
          <a:gdLst/>
          <a:ahLst/>
          <a:cxnLst/>
          <a:rect l="0" t="0" r="0" b="0"/>
          <a:pathLst>
            <a:path>
              <a:moveTo>
                <a:pt x="223583" y="0"/>
              </a:moveTo>
              <a:lnTo>
                <a:pt x="223583" y="688841"/>
              </a:lnTo>
              <a:lnTo>
                <a:pt x="0" y="68884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F2569-5258-47BC-A635-C1057BBABE19}">
      <dsp:nvSpPr>
        <dsp:cNvPr id="0" name=""/>
        <dsp:cNvSpPr/>
      </dsp:nvSpPr>
      <dsp:spPr>
        <a:xfrm>
          <a:off x="4207559" y="1676242"/>
          <a:ext cx="2865776" cy="134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363"/>
              </a:lnTo>
              <a:lnTo>
                <a:pt x="2865776" y="1194363"/>
              </a:lnTo>
              <a:lnTo>
                <a:pt x="2865776" y="134388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65E2C-7778-4A2E-8FED-1862E6A1ECCC}">
      <dsp:nvSpPr>
        <dsp:cNvPr id="0" name=""/>
        <dsp:cNvSpPr/>
      </dsp:nvSpPr>
      <dsp:spPr>
        <a:xfrm>
          <a:off x="4207559" y="1676242"/>
          <a:ext cx="854069" cy="134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363"/>
              </a:lnTo>
              <a:lnTo>
                <a:pt x="854069" y="1194363"/>
              </a:lnTo>
              <a:lnTo>
                <a:pt x="854069" y="134388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BCF1-5617-4B51-BE47-104A0BD9F087}">
      <dsp:nvSpPr>
        <dsp:cNvPr id="0" name=""/>
        <dsp:cNvSpPr/>
      </dsp:nvSpPr>
      <dsp:spPr>
        <a:xfrm>
          <a:off x="3086283" y="1676242"/>
          <a:ext cx="1121276" cy="1343884"/>
        </a:xfrm>
        <a:custGeom>
          <a:avLst/>
          <a:gdLst/>
          <a:ahLst/>
          <a:cxnLst/>
          <a:rect l="0" t="0" r="0" b="0"/>
          <a:pathLst>
            <a:path>
              <a:moveTo>
                <a:pt x="1121276" y="0"/>
              </a:moveTo>
              <a:lnTo>
                <a:pt x="1121276" y="1194363"/>
              </a:lnTo>
              <a:lnTo>
                <a:pt x="0" y="1194363"/>
              </a:lnTo>
              <a:lnTo>
                <a:pt x="0" y="134388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56DD-7F3A-4133-96D2-0E7A831F5B88}">
      <dsp:nvSpPr>
        <dsp:cNvPr id="0" name=""/>
        <dsp:cNvSpPr/>
      </dsp:nvSpPr>
      <dsp:spPr>
        <a:xfrm>
          <a:off x="1123383" y="1676242"/>
          <a:ext cx="3084176" cy="1343884"/>
        </a:xfrm>
        <a:custGeom>
          <a:avLst/>
          <a:gdLst/>
          <a:ahLst/>
          <a:cxnLst/>
          <a:rect l="0" t="0" r="0" b="0"/>
          <a:pathLst>
            <a:path>
              <a:moveTo>
                <a:pt x="3084176" y="0"/>
              </a:moveTo>
              <a:lnTo>
                <a:pt x="3084176" y="1194363"/>
              </a:lnTo>
              <a:lnTo>
                <a:pt x="0" y="1194363"/>
              </a:lnTo>
              <a:lnTo>
                <a:pt x="0" y="134388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088AE-90CF-48EB-8B71-0A9335E97590}">
      <dsp:nvSpPr>
        <dsp:cNvPr id="0" name=""/>
        <dsp:cNvSpPr/>
      </dsp:nvSpPr>
      <dsp:spPr>
        <a:xfrm>
          <a:off x="152403" y="251617"/>
          <a:ext cx="2335612" cy="1415433"/>
        </a:xfrm>
        <a:prstGeom prst="cub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Proposed:  sub-Council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Ministers for Economic Development</a:t>
          </a:r>
          <a:endParaRPr lang="en-US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52403" y="251617"/>
        <a:ext cx="2335612" cy="1415433"/>
      </dsp:txXfrm>
    </dsp:sp>
    <dsp:sp modelId="{E2D1B500-CBD3-4262-9C62-C609CDF1716E}">
      <dsp:nvSpPr>
        <dsp:cNvPr id="0" name=""/>
        <dsp:cNvSpPr/>
      </dsp:nvSpPr>
      <dsp:spPr>
        <a:xfrm>
          <a:off x="2715372" y="393725"/>
          <a:ext cx="2984375" cy="1282516"/>
        </a:xfrm>
        <a:prstGeom prst="cub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Competitiveness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Unit Suriname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2715372" y="393725"/>
        <a:ext cx="2984375" cy="1282516"/>
      </dsp:txXfrm>
    </dsp:sp>
    <dsp:sp modelId="{2B58B7B2-6C0F-4060-84AF-983442F47D5D}">
      <dsp:nvSpPr>
        <dsp:cNvPr id="0" name=""/>
        <dsp:cNvSpPr/>
      </dsp:nvSpPr>
      <dsp:spPr>
        <a:xfrm>
          <a:off x="308410" y="3020127"/>
          <a:ext cx="1629945" cy="1325813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I.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Business Climate Reform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308410" y="3020127"/>
        <a:ext cx="1629945" cy="1325813"/>
      </dsp:txXfrm>
    </dsp:sp>
    <dsp:sp modelId="{0E6A11B9-7D69-4B91-8F48-22A885B66316}">
      <dsp:nvSpPr>
        <dsp:cNvPr id="0" name=""/>
        <dsp:cNvSpPr/>
      </dsp:nvSpPr>
      <dsp:spPr>
        <a:xfrm>
          <a:off x="2237397" y="3020127"/>
          <a:ext cx="1697771" cy="1306853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/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II. </a:t>
          </a:r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Innovation </a:t>
          </a:r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&amp; Industrial Policy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237397" y="3020127"/>
        <a:ext cx="1697771" cy="1306853"/>
      </dsp:txXfrm>
    </dsp:sp>
    <dsp:sp modelId="{1BB61FF0-0806-4ED7-9221-26195A30B6F9}">
      <dsp:nvSpPr>
        <dsp:cNvPr id="0" name=""/>
        <dsp:cNvSpPr/>
      </dsp:nvSpPr>
      <dsp:spPr>
        <a:xfrm>
          <a:off x="4234210" y="3020127"/>
          <a:ext cx="1654837" cy="1352948"/>
        </a:xfrm>
        <a:prstGeom prst="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III.</a:t>
          </a:r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Institutions, Law &amp; Governance</a:t>
          </a:r>
          <a:endParaRPr lang="en-US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234210" y="3020127"/>
        <a:ext cx="1654837" cy="1352948"/>
      </dsp:txXfrm>
    </dsp:sp>
    <dsp:sp modelId="{E8E51446-FD58-43BC-A2B9-E000298DF359}">
      <dsp:nvSpPr>
        <dsp:cNvPr id="0" name=""/>
        <dsp:cNvSpPr/>
      </dsp:nvSpPr>
      <dsp:spPr>
        <a:xfrm>
          <a:off x="6188088" y="3020127"/>
          <a:ext cx="1770495" cy="1352948"/>
        </a:xfrm>
        <a:prstGeom prst="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IV.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Human Capital Development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kern="1200" dirty="0"/>
        </a:p>
      </dsp:txBody>
      <dsp:txXfrm>
        <a:off x="6188088" y="3020127"/>
        <a:ext cx="1770495" cy="1352948"/>
      </dsp:txXfrm>
    </dsp:sp>
    <dsp:sp modelId="{4FFCA426-E1C9-463E-958E-E88D959ADFDC}">
      <dsp:nvSpPr>
        <dsp:cNvPr id="0" name=""/>
        <dsp:cNvSpPr/>
      </dsp:nvSpPr>
      <dsp:spPr>
        <a:xfrm>
          <a:off x="2559970" y="2009082"/>
          <a:ext cx="1424006" cy="71200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Secretariat</a:t>
          </a:r>
        </a:p>
        <a:p>
          <a:pPr lvl="0" algn="ctr">
            <a:spcBef>
              <a:spcPct val="0"/>
            </a:spcBef>
          </a:pPr>
          <a:endParaRPr lang="en-US" kern="1200" dirty="0"/>
        </a:p>
      </dsp:txBody>
      <dsp:txXfrm>
        <a:off x="2559970" y="2009082"/>
        <a:ext cx="1424006" cy="712003"/>
      </dsp:txXfrm>
    </dsp:sp>
    <dsp:sp modelId="{07CDCBF4-B382-4AE6-AB79-A9B13AB604DF}">
      <dsp:nvSpPr>
        <dsp:cNvPr id="0" name=""/>
        <dsp:cNvSpPr/>
      </dsp:nvSpPr>
      <dsp:spPr>
        <a:xfrm>
          <a:off x="4283017" y="2009082"/>
          <a:ext cx="1571419" cy="71200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Monitoring    &amp; Reporting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283017" y="2009082"/>
        <a:ext cx="1571419" cy="712003"/>
      </dsp:txXfrm>
    </dsp:sp>
    <dsp:sp modelId="{0303666E-542D-42B4-BC1B-40F14AACABBA}">
      <dsp:nvSpPr>
        <dsp:cNvPr id="0" name=""/>
        <dsp:cNvSpPr/>
      </dsp:nvSpPr>
      <dsp:spPr>
        <a:xfrm>
          <a:off x="5931382" y="393725"/>
          <a:ext cx="2298217" cy="1227443"/>
        </a:xfrm>
        <a:prstGeom prst="cube">
          <a:avLst/>
        </a:prstGeom>
        <a:solidFill>
          <a:srgbClr val="00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Suriname Business Forum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31382" y="393725"/>
        <a:ext cx="2298217" cy="122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3BEE2-4770-4E94-99F4-A8A9B105299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19FD-A1FF-4E3E-AD7D-61168A33C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7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048C-0952-48A8-B741-092DADDCE18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048C-0952-48A8-B741-092DADDCE18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19FD-A1FF-4E3E-AD7D-61168A33C6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653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19FD-A1FF-4E3E-AD7D-61168A33C6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02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C538-DC0F-4023-B6B6-A33F039E57C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C4A-B706-4865-877F-E26837CBFBC5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A75D-CEEF-455D-9EB7-38129EFC9320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142A-095C-4287-ACDB-D345C5092F3E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289D-01C2-4642-9905-2D3EA93B87FA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162E-4E0B-4C9C-8A1D-543566C7E01A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03DD-DF57-4667-978A-FF8A1889BE87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05EE-5C61-48C2-9B07-9710C6489052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5F4-5851-4E3F-8E12-EBCB37F4C15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C3C0-3886-4DBB-A059-CAC704B7E349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2B7-CD98-478F-B8AB-5CEE87E1F3E7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7723BB-8E14-437B-9EA1-3EB12FF37CDE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0B7DF6-5316-4530-9A2A-727415E39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479845" cy="1465174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324600"/>
            <a:ext cx="3786691" cy="290689"/>
          </a:xfrm>
        </p:spPr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0"/>
            <a:ext cx="9144000" cy="16764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B67A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endParaRPr lang="en-US" sz="3200" b="1" dirty="0">
              <a:solidFill>
                <a:srgbClr val="2B67A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BRAHoDASIAAhEBAxEB/8QAHAABAAIDAQEBAAAAAAAAAAAAAAYHAwQFAgEI/8QAOBAAAQIDAwkGBQUAAwAAAAAAAQACAwQGBRFRFhchVZGSk6HSEjEyUnHRBxMzQXIUIiNhsUKBov/EABsBAQACAwEBAAAAAAAAAAAAAAABAwIEBQYH/8QALREAAQMBBQcEAwEBAAAAAAAAAQACA1EEERRSkQUSExYhMdEGQWGhFTJxseH/2gAMAwEAAhEDEQA/AIwAOyNA7l9uGHJd2HRtRvhteyyYxa4Ag9tmkby9ZF1LqiNvs6lo3Gh0XlTBNlOi4Fww5JcMOS7+RdS6ojb7OpMi6l1RG32dSXGh0TgTZTouBcMOSXDDku/kXUuqI2+zqTIupdURt9nUlxodE4E2U6LgXDDklww5Lv5F1LqiNvs6kyLqXVEbfZ1JcaHROBNlOi4Fww5JcMOS7+RdS6ojb7OpMi6l1RG32dSXGh0TgTZTouBcMOSXDDku/kXUuqI2+zqTIupdURt9nUlxodE4E2U6LgXDDklww5Lv5F1LqiNvs6kyLqXVEbfZ1JcaHROBNlOi4Fww5LC4DtHQO/BSXIupdURt9nUtCLTdssiPY+z4gc1xBHaboO1SAaLNkM3u06K4ZKsqcbJwGutaXBENoIvOA/pZstKb1vL7T7L8/M+mz8QvSpNueD2C+wt9K2ZzQd9314V/5aU3reX2n2TLSm9by+0+yoBFGPfQKeVLNnd9eFf+WlN63l9p9ky0pvW8vtPsqARMe+gTlSzZ3fXhX/lpTet5fafZMtKb1vL7T7KgF3LNsJ05TVpWoAS6We0QwMBpfyIWD9pFgvcBTVVTemrHC0OfI7qQPb36UVx5aU3reX2n2TLSm9by+0+yoBFnj30Ct5Us2d314V/5aU3reX2n2TLSm9by+0+yoBEx76BOVLNnd9eFf+WlN63l9p9ky0pvW8vtPsqARMe+gTlSzZ3fXhX/AJaU3reX2n2URnqpsF07MOFpQCDFcQbziquWlEv7btP3KzZbHO9lrWr03BCAQ89f4ttngZ+I/wAXpeWeBn4j/F6XPd3K9hF+g/iIiKFYizSkBszMNhOmIMDtaPmRiQwH+yAbvVYUULFwJFwNyl4+HdsOaHNmJAg6QRFdp/8AKn1hWKyz6eh2XMBr74bmx7tIcXX9r/rSoFQFu2jCtOXstjvnysU3dh5+kALyWnDR3dytS9eY2pLaWOEbyCO4uXiNsz2trxDM4EDqLuiqt3w5tgOPZmJIt+xL3C8bqj9sWU6yJky0ealo0ZvibAcXdj1JA0/0p98RrbtGzWwZWTugwZhhvjtP77wdLRhoI09+n7KsSSSSTeT3krsWCSeZnElIuPYBd/ZUtstDBNM4bp7AD/UREXQXaRERERaUT6jvUrdWlE+o71Kth7lc3aP6tW3D8DPxH+L0rmk/htTsSUgvdDmb3Q2k/wAx+4WbNnTnkmeMVebFKT7Lls9T2FrQCHaDyqTRXZmzpzyTPGKZs6c8kzxiowMvwsuabDR2g8qk0V2Zs6c8kzximbOnPJM8YpgZfhOabDR2g8qu6Kn5GxTN2rPO7UQN+TLwmaXPJ0u0fYaBpOK17QrC2Ju0mTjJky4hk/Lgwz+xowI/5ep5KzM2dO+SZ4xTNnTvkmeMVT+JvkMjgCT060Wj+a2W6Z0z2ucTUDoPjqoRbNQytT046FMBsC05YiK1t9zYgGh3ZPoSbjh91CldmbOnfJM8YpmzpzyTPGKmHZb4W7rO3+Kyy7f2dZmlkYdcTfdcOn32VJorszZ055JnjFM2dOeSZ4xVuBl+Ftc02GjtB5VJorszZ055JnjFM2dOeSZ4xTAy/Cc02GjtB5VJrSifUd6lXzmzpzyTPGKis5QViMnI7WiYubEcB/KcVZHZJGnrctS1+orHM0BoOn/VqQfiPb8KDDht/RdljQ0XwT3AfkvecqoMJLgHqUNHhC+q/fdVfIDa58xUxzlVBhJcA9SZyqgwkuAepQ5E33VTFz5ypjnKqDCS4B6kzlVBhJcA9ShyJvuqmLnzlTHOVUGElwD1JnKqDCS4B6lDkTfdVMXPnKmOcqoMJLgHqTOVUGElwD1KHIm+6qYufOVMc5VQYSXAPUmcqoMJLgHqUORN91Uxc+cqY5yqgwkuAepM5VQYSXAPUocib7qpi585UxzlVBhJcA9S5UatLXixokR36btOcXG6Ee8n1XDWB3iPqpD3VWbLVOe7isw8IX1EWC1D3RERFCIiIiIiIiIiIiIiIiIiIiLA7xH1RECsj7r/2Q=="/>
          <p:cNvSpPr>
            <a:spLocks noChangeAspect="1" noChangeArrowheads="1"/>
          </p:cNvSpPr>
          <p:nvPr/>
        </p:nvSpPr>
        <p:spPr bwMode="auto">
          <a:xfrm>
            <a:off x="79375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029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lbertus Extra Bold" pitchFamily="34" charset="0"/>
              </a:rPr>
              <a:t>INNOVATION - INNOVÂTIAÔ</a:t>
            </a:r>
            <a:endParaRPr lang="en-US" sz="4400" b="1" dirty="0" smtClean="0">
              <a:solidFill>
                <a:srgbClr val="002060"/>
              </a:solidFill>
              <a:latin typeface="Albertus Extra Bold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STI and Competitiveness for Welfare and Prosperity for all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1479845" cy="1465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486400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Prioritize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attractive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key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sectors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Integrated Industrial Policy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Applied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research: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value adding in non-traditional sectors + alternative use of natural resources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Improve level of Innovation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Align Education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with economic sectors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457200" indent="-457200" algn="just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        (e.g. Gold, Oil, Energy, Agriculture, Forestry)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Institutional capacity + legislative framework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 business growth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Population Growth Policy: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Market Size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www.surinamecompete.org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Improve our Competitiveness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: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79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Innovation  is: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undamental element of Competitiveness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the UN says it should be part of the Global development Agenda: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entral driver of economic growth, development and better jobs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nables firms to compete successful in global markets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Solves social, environmental and economic challenges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Innovation can eradicate poverty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763000" cy="228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Competitiveness = raise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Innovation and Productivity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Improve the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Innovation Environment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Create Innovation Network: science/business/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gov’t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Labor market Study with Innovation survey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STEM Education &amp; Vocational and skills training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Create Legal Framework for Innovation: promotion &amp; protection: IP Law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Incentives for innovation: Financial, non-financial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Promote Science &amp; Technology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324600"/>
            <a:ext cx="3786691" cy="290689"/>
          </a:xfrm>
        </p:spPr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763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CUS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Actions for Innovation: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WHAT: Raise Competitiveness and Economic Prosperity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Increase productivity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Promote  Private  Sector Development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Strengthen national innovative capacity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HOW: Create National Innovation Framework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Improve R&amp;D: tertiary education, centers of excellence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Create Centers of Knowledge: networks for knowledge sharing and science-business collaboration;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FDI technology transfer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Protect  innovations, inventions and creative goods: IPL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Decentralize innovation and development: Inclusion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48400"/>
            <a:ext cx="3786691" cy="366889"/>
          </a:xfrm>
        </p:spPr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Government challenges: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more growth, productivity &amp; jobs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6106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Improve Science and Technology use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Improve capacity for innovation 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Cluster &amp; Cooperate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Form PPPs for training and innovation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Raise company spending on innovation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Raise business-science collaboration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But also: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Think social: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Social Innovation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Think out of the Box: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Reverse Innovation</a:t>
            </a:r>
          </a:p>
          <a:p>
            <a:pPr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www.surinamecompete.org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lbertus Extra Bold" pitchFamily="34" charset="0"/>
              </a:rPr>
              <a:t>SME</a:t>
            </a:r>
            <a:r>
              <a:rPr lang="en-US" dirty="0" smtClean="0">
                <a:solidFill>
                  <a:srgbClr val="002060"/>
                </a:solidFill>
                <a:latin typeface="Albertus Extra Bold" pitchFamily="34" charset="0"/>
              </a:rPr>
              <a:t> Actions for Innovation:</a:t>
            </a:r>
            <a:endParaRPr lang="en-US" dirty="0">
              <a:solidFill>
                <a:srgbClr val="002060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820712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4" y="304800"/>
            <a:ext cx="6927273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Structure of CUS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9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            </a:t>
            </a:r>
            <a:endParaRPr lang="en-US" sz="54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"The best way to predict the future is to invent it”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Alan Kay, Computer scientist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200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dobe Caslon Pro Bold" pitchFamily="18" charset="0"/>
              </a:rPr>
              <a:t>        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Suriname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dobe Caslon Pro Bold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Adobe Caslon Pro Bold" pitchFamily="18" charset="0"/>
              </a:rPr>
              <a:t>ompetes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!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				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Kondreman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 the Beat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!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5521362" cy="365125"/>
          </a:xfrm>
        </p:spPr>
        <p:txBody>
          <a:bodyPr/>
          <a:lstStyle/>
          <a:p>
            <a:r>
              <a:rPr lang="en-US" sz="2400" dirty="0" smtClean="0"/>
              <a:t>www.surinamecompete.org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34400" cy="125272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Thank you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1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8458200" cy="472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Coordinate Government actions to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strengthen National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Competitiveness 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Identify  priority  economic growth sectors</a:t>
            </a:r>
          </a:p>
          <a:p>
            <a:r>
              <a:rPr lang="nl-NL" sz="3200" dirty="0" smtClean="0">
                <a:solidFill>
                  <a:schemeClr val="tx2">
                    <a:lumMod val="50000"/>
                  </a:schemeClr>
                </a:solidFill>
              </a:rPr>
              <a:t>Develop a Private </a:t>
            </a:r>
            <a:r>
              <a:rPr lang="nl-NL" sz="3200" dirty="0">
                <a:solidFill>
                  <a:schemeClr val="tx2">
                    <a:lumMod val="50000"/>
                  </a:schemeClr>
                </a:solidFill>
              </a:rPr>
              <a:t>Sector Development </a:t>
            </a:r>
            <a:r>
              <a:rPr lang="nl-NL" sz="3200" dirty="0" smtClean="0">
                <a:solidFill>
                  <a:schemeClr val="tx2">
                    <a:lumMod val="50000"/>
                  </a:schemeClr>
                </a:solidFill>
              </a:rPr>
              <a:t>Roadmap</a:t>
            </a:r>
            <a:endParaRPr lang="nl-NL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l-NL" sz="3200" dirty="0" smtClean="0">
                <a:solidFill>
                  <a:schemeClr val="tx2">
                    <a:lumMod val="50000"/>
                  </a:schemeClr>
                </a:solidFill>
              </a:rPr>
              <a:t>Develop/ Monitor </a:t>
            </a:r>
            <a:r>
              <a:rPr lang="nl-NL" sz="3200" dirty="0">
                <a:solidFill>
                  <a:schemeClr val="tx2">
                    <a:lumMod val="50000"/>
                  </a:schemeClr>
                </a:solidFill>
              </a:rPr>
              <a:t>Doing Bussiness Agenda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Develop/ Monitor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National Competitiveness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Strategy and Action Plan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Tasks of CUS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Productivity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with which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countries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use their Human, Financial en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Natural Resources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Porter</a:t>
            </a:r>
          </a:p>
          <a:p>
            <a:pPr>
              <a:buFont typeface="Wingdings 2" pitchFamily="18" charset="2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2. Set of Institutes,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Policies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and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Factors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that determine the level of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Productivity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; WEF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3.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Create/ maintain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an environment that  guarantees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value addition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for businesses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welfare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for the population ; IMD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48400"/>
            <a:ext cx="3786691" cy="3668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324600"/>
            <a:ext cx="1161826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4779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Definitions of Competitiveness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4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CUS April 2013; </a:t>
            </a:r>
            <a:r>
              <a:rPr lang="en-US" dirty="0" err="1"/>
              <a:t>mr.</a:t>
            </a:r>
            <a:r>
              <a:rPr lang="en-US" dirty="0"/>
              <a:t> S. Burleson.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Historical overview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04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CUS April 2013; </a:t>
            </a:r>
            <a:r>
              <a:rPr lang="en-US" dirty="0" err="1" smtClean="0"/>
              <a:t>mr.</a:t>
            </a:r>
            <a:r>
              <a:rPr lang="en-US" dirty="0" smtClean="0"/>
              <a:t> S. Burleson.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Historical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overview: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innovation pillar according to the Global Competitiveness Index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7566313"/>
              </p:ext>
            </p:extLst>
          </p:nvPr>
        </p:nvGraphicFramePr>
        <p:xfrm>
          <a:off x="762001" y="2590800"/>
          <a:ext cx="7238999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283"/>
                <a:gridCol w="2258836"/>
                <a:gridCol w="726581"/>
                <a:gridCol w="726581"/>
                <a:gridCol w="726581"/>
                <a:gridCol w="829804"/>
                <a:gridCol w="804333"/>
              </a:tblGrid>
              <a:tr h="430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   12th Pillar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                Innovation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2012/2013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2011/2012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2010/2011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2009/2010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2008/2009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5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12.01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Capacity for innovation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00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Quality of scientific research institutions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5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Company spending on R&amp;D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00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12.04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University-Industry collaboration in R&amp;D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00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Gov’t procurement of advanced tech products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00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12.06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Availability of scientist and engineers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8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12.07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PCT patents, applications/millions pop*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1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524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Historical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overview: Business Sophistication  pillar 11 Global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Competitiveness Index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7032479"/>
              </p:ext>
            </p:extLst>
          </p:nvPr>
        </p:nvGraphicFramePr>
        <p:xfrm>
          <a:off x="685800" y="1371598"/>
          <a:ext cx="7543800" cy="4419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541"/>
                <a:gridCol w="2481061"/>
                <a:gridCol w="886692"/>
                <a:gridCol w="821403"/>
                <a:gridCol w="739263"/>
                <a:gridCol w="821403"/>
                <a:gridCol w="890437"/>
              </a:tblGrid>
              <a:tr h="811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   11th Pillar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Business sophistication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2012/2013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2011/2012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2010/2011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2009/2010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2008/2009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11.01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supplier quantity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supplier quality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 of cluster development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11.04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Nature of competitive advantage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Value chain breadth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11.06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 of international distribution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Production process sophistication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11.08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Extent of marketing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11.09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Willingness to delegate authority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74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 April 2013; mr. S. Burleson.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Historical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overview: Technological readiness pillar 9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Global Competitiveness Index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4269751"/>
              </p:ext>
            </p:extLst>
          </p:nvPr>
        </p:nvGraphicFramePr>
        <p:xfrm>
          <a:off x="228598" y="1219200"/>
          <a:ext cx="8686801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859"/>
                <a:gridCol w="2557035"/>
                <a:gridCol w="909348"/>
                <a:gridCol w="909348"/>
                <a:gridCol w="909348"/>
                <a:gridCol w="1156817"/>
                <a:gridCol w="976046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   9th Pillar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Technological readiness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2012/2013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2011/2012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2010/2011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2009/2010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2008/2009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38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9.01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Availability of latest technologies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38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Firm-level technology absorption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91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FDI and technology transfer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91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9.04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Internet users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38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Broadband Internet subscriptions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91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9.06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Internet bandwidth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91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Mobile broadband subscription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91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9.08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Personal computers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6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799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Process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of translating an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idea or invention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into a good or service that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creates value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or for which customers will pay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Elements of innovation: 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Replicable at an economical cost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Satisfy a specific need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Deliberate application of information, imagination and initiative to derive greater/ different values form resources 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Includes all process to generate new ideas and convert them into useful products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First use of term Innovation: 15</a:t>
            </a: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century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CUS April 2013; </a:t>
            </a:r>
            <a:r>
              <a:rPr lang="en-US" dirty="0" err="1" smtClean="0"/>
              <a:t>mr.</a:t>
            </a:r>
            <a:r>
              <a:rPr lang="en-US" dirty="0" smtClean="0"/>
              <a:t> S. Burleson.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IS INNOVATION?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66800"/>
            <a:ext cx="868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067800" cy="112776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  <a:latin typeface="Albertus Extra Bold" pitchFamily="34" charset="0"/>
              </a:rPr>
              <a:t>GOAL: an Innovation Driven 								Economy</a:t>
            </a:r>
            <a:endParaRPr lang="en-US" dirty="0">
              <a:solidFill>
                <a:srgbClr val="002060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1686</TotalTime>
  <Words>939</Words>
  <Application>Microsoft Office PowerPoint</Application>
  <PresentationFormat>On-screen Show (4:3)</PresentationFormat>
  <Paragraphs>334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 </vt:lpstr>
      <vt:lpstr>Tasks of CUS</vt:lpstr>
      <vt:lpstr>Definitions of Competitiveness</vt:lpstr>
      <vt:lpstr>Historical overview </vt:lpstr>
      <vt:lpstr>Historical overview: innovation pillar according to the Global Competitiveness Index</vt:lpstr>
      <vt:lpstr>Historical overview: Business Sophistication  pillar 11 Global Competitiveness Index</vt:lpstr>
      <vt:lpstr>Historical overview: Technological readiness pillar 9 Global Competitiveness Index</vt:lpstr>
      <vt:lpstr>WHAT IS INNOVATION?</vt:lpstr>
      <vt:lpstr> GOAL: an Innovation Driven         Economy</vt:lpstr>
      <vt:lpstr>Slide 10</vt:lpstr>
      <vt:lpstr>Competitiveness = raise  Innovation and Productivity</vt:lpstr>
      <vt:lpstr> CUS Actions for Innovation: </vt:lpstr>
      <vt:lpstr>Government challenges: more growth, productivity &amp; jobs</vt:lpstr>
      <vt:lpstr>SME Actions for Innovation:</vt:lpstr>
      <vt:lpstr> Structure of CUS</vt:lpstr>
      <vt:lpstr>Alan Kay, Computer scientist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sbcubb</cp:lastModifiedBy>
  <cp:revision>31</cp:revision>
  <dcterms:created xsi:type="dcterms:W3CDTF">2013-04-09T21:17:17Z</dcterms:created>
  <dcterms:modified xsi:type="dcterms:W3CDTF">2013-04-11T13:20:33Z</dcterms:modified>
</cp:coreProperties>
</file>