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69" autoAdjust="0"/>
  </p:normalViewPr>
  <p:slideViewPr>
    <p:cSldViewPr>
      <p:cViewPr>
        <p:scale>
          <a:sx n="100" d="100"/>
          <a:sy n="100" d="100"/>
        </p:scale>
        <p:origin x="-984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23EF97-D821-4894-BE47-1317711860A2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CD7E4D-0E4B-4036-95BF-321964169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79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3632F1-9752-4ED5-A855-9E59E88D55A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27CF93-4B1D-49F6-826C-9CA6ABAC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7CF93-4B1D-49F6-826C-9CA6ABACD2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5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11F054-571F-4D9D-A288-0CA9F9084FD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5E1C645-740A-4C27-8996-4E87E69AC9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59436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2690336"/>
            <a:ext cx="678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Follow-up </a:t>
            </a:r>
            <a:r>
              <a:rPr lang="en-US" sz="2800" dirty="0" err="1" smtClean="0">
                <a:latin typeface="Calibri" pitchFamily="34" charset="0"/>
              </a:rPr>
              <a:t>Nationaal</a:t>
            </a:r>
            <a:r>
              <a:rPr lang="en-US" sz="2800" dirty="0" smtClean="0">
                <a:latin typeface="Calibri" pitchFamily="34" charset="0"/>
              </a:rPr>
              <a:t> Competitiveness Forum </a:t>
            </a:r>
          </a:p>
          <a:p>
            <a:r>
              <a:rPr lang="en-US" sz="2800" dirty="0" smtClean="0">
                <a:latin typeface="Calibri" pitchFamily="34" charset="0"/>
              </a:rPr>
              <a:t>Working Group: Decentralization of Economic Development: Creating Competitive Districts/Cities</a:t>
            </a:r>
          </a:p>
          <a:p>
            <a:r>
              <a:rPr lang="en-US" sz="2800" dirty="0" smtClean="0">
                <a:latin typeface="Calibri" pitchFamily="34" charset="0"/>
              </a:rPr>
              <a:t>Paramaribo, </a:t>
            </a:r>
            <a:r>
              <a:rPr lang="en-US" sz="2800" dirty="0" err="1" smtClean="0">
                <a:latin typeface="Calibri" pitchFamily="34" charset="0"/>
              </a:rPr>
              <a:t>maart</a:t>
            </a:r>
            <a:r>
              <a:rPr lang="en-US" sz="2800" dirty="0" smtClean="0">
                <a:latin typeface="Calibri" pitchFamily="34" charset="0"/>
              </a:rPr>
              <a:t> 07 2013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Calibri" pitchFamily="34" charset="0"/>
              </a:rPr>
              <a:t>Decentralisatie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701848"/>
            <a:ext cx="3886200" cy="3108960"/>
          </a:xfrm>
        </p:spPr>
        <p:txBody>
          <a:bodyPr/>
          <a:lstStyle/>
          <a:p>
            <a:r>
              <a:rPr lang="nl-NL" dirty="0" smtClean="0"/>
              <a:t>-</a:t>
            </a:r>
            <a:r>
              <a:rPr lang="nl-NL" b="0" dirty="0">
                <a:latin typeface="Calibri" pitchFamily="34" charset="0"/>
              </a:rPr>
              <a:t> </a:t>
            </a:r>
            <a:r>
              <a:rPr lang="nl-NL" b="0" dirty="0" smtClean="0">
                <a:latin typeface="Calibri" pitchFamily="34" charset="0"/>
              </a:rPr>
              <a:t> </a:t>
            </a:r>
            <a:r>
              <a:rPr lang="nl-NL" sz="2800" b="0" dirty="0">
                <a:latin typeface="Calibri" pitchFamily="34" charset="0"/>
              </a:rPr>
              <a:t>Wat is decentralisatie?</a:t>
            </a:r>
          </a:p>
          <a:p>
            <a:endParaRPr lang="nl-NL" b="0" dirty="0" smtClean="0">
              <a:latin typeface="Calibri" pitchFamily="34" charset="0"/>
            </a:endParaRPr>
          </a:p>
          <a:p>
            <a:r>
              <a:rPr lang="nl-NL" sz="2800" b="0" dirty="0" smtClean="0">
                <a:latin typeface="Calibri" pitchFamily="34" charset="0"/>
              </a:rPr>
              <a:t>- Doel decentralisatie?</a:t>
            </a:r>
            <a:endParaRPr lang="en-US" sz="2800" b="0" dirty="0">
              <a:latin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"/>
            <a:ext cx="426719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2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u="sng" dirty="0" smtClean="0">
                <a:latin typeface="Calibri" pitchFamily="34" charset="0"/>
              </a:rPr>
              <a:t>Wat is decentralisatie?</a:t>
            </a:r>
          </a:p>
          <a:p>
            <a:r>
              <a:rPr lang="nl-NL" sz="2400" dirty="0" smtClean="0">
                <a:latin typeface="Calibri" pitchFamily="34" charset="0"/>
              </a:rPr>
              <a:t>Decentralisatie is een alternatief voor zelfbestuur. </a:t>
            </a:r>
          </a:p>
          <a:p>
            <a:r>
              <a:rPr lang="nl-NL" sz="2400" dirty="0" smtClean="0">
                <a:latin typeface="Calibri" pitchFamily="34" charset="0"/>
              </a:rPr>
              <a:t>Bij decentralisatie gaat het om bevordering van de autonomie en de ontwikkeling van districten. </a:t>
            </a:r>
          </a:p>
          <a:p>
            <a:endParaRPr lang="nl-NL" sz="2400" dirty="0">
              <a:latin typeface="Calibri" pitchFamily="34" charset="0"/>
            </a:endParaRPr>
          </a:p>
          <a:p>
            <a:r>
              <a:rPr lang="nl-NL" sz="2400" dirty="0" smtClean="0">
                <a:latin typeface="Calibri" pitchFamily="34" charset="0"/>
              </a:rPr>
              <a:t>Decentralisatie is er om de centrale overheid een instrument te geven om beter te kunnen besturen en sneller vooruit te komen met inzet van een sterk apparaat.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075" y="33528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Suriname is in het proces van decentralisatie, toch is er sprake van een sterk centralisatie van het bestuur de districten zijn daarmee nog steeds sterk afhankelijk van de overheid.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u="sng" dirty="0" smtClean="0">
                <a:latin typeface="Calibri" pitchFamily="34" charset="0"/>
              </a:rPr>
              <a:t>Doel decentralisatie?</a:t>
            </a:r>
          </a:p>
          <a:p>
            <a:endParaRPr lang="nl-NL" sz="2800" dirty="0" smtClean="0">
              <a:latin typeface="Calibri" pitchFamily="34" charset="0"/>
            </a:endParaRPr>
          </a:p>
          <a:p>
            <a:r>
              <a:rPr lang="nl-NL" sz="2800" dirty="0" smtClean="0">
                <a:latin typeface="Calibri" pitchFamily="34" charset="0"/>
              </a:rPr>
              <a:t>Het creëren van decentrale bestuurlijke en ontwikkelingseenheden om de onafhankelijkheid van districten ten opzichte van centrale overheid te garanderen (ontwikkeling op districten niveau).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40386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Calibri" pitchFamily="34" charset="0"/>
              </a:rPr>
              <a:t>Decentalisatie zorgt voor een transparante en effieciente overheid.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440</TotalTime>
  <Words>152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 Decentralisatie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cp:lastPrinted>2013-03-07T18:37:32Z</cp:lastPrinted>
  <dcterms:created xsi:type="dcterms:W3CDTF">2013-03-07T11:17:28Z</dcterms:created>
  <dcterms:modified xsi:type="dcterms:W3CDTF">2013-03-07T18:40:27Z</dcterms:modified>
</cp:coreProperties>
</file>