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2" r:id="rId2"/>
    <p:sldId id="259" r:id="rId3"/>
    <p:sldId id="267" r:id="rId4"/>
    <p:sldId id="266" r:id="rId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98" autoAdjust="0"/>
  </p:normalViewPr>
  <p:slideViewPr>
    <p:cSldViewPr>
      <p:cViewPr varScale="1">
        <p:scale>
          <a:sx n="89" d="100"/>
          <a:sy n="89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292-7CD9-4A9F-916C-6A6DB407BCAE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60ED-C4B3-4B66-9EC4-1DAEC05BA6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292-7CD9-4A9F-916C-6A6DB407BCAE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60ED-C4B3-4B66-9EC4-1DAEC05BA6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292-7CD9-4A9F-916C-6A6DB407BCAE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60ED-C4B3-4B66-9EC4-1DAEC05BA6A6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292-7CD9-4A9F-916C-6A6DB407BCAE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60ED-C4B3-4B66-9EC4-1DAEC05BA6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292-7CD9-4A9F-916C-6A6DB407BCAE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60ED-C4B3-4B66-9EC4-1DAEC05BA6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292-7CD9-4A9F-916C-6A6DB407BCAE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60ED-C4B3-4B66-9EC4-1DAEC05BA6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292-7CD9-4A9F-916C-6A6DB407BCAE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60ED-C4B3-4B66-9EC4-1DAEC05BA6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292-7CD9-4A9F-916C-6A6DB407BCAE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60ED-C4B3-4B66-9EC4-1DAEC05BA6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292-7CD9-4A9F-916C-6A6DB407BCAE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60ED-C4B3-4B66-9EC4-1DAEC05BA6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292-7CD9-4A9F-916C-6A6DB407BCAE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60ED-C4B3-4B66-9EC4-1DAEC05BA6A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292-7CD9-4A9F-916C-6A6DB407BCAE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60ED-C4B3-4B66-9EC4-1DAEC05BA6A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A3E8292-7CD9-4A9F-916C-6A6DB407BCAE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40260ED-C4B3-4B66-9EC4-1DAEC05BA6A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562600"/>
            <a:ext cx="928688" cy="9286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408333" cy="3450696"/>
          </a:xfrm>
        </p:spPr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Doelstelling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oegang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tot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krediet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verbeterd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eer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krediet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vrijkomt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voor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economische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uitbreiding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eer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bedrijven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en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startende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bedrijven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worden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gefaciliteerd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eer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productie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en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werkgelegenheid</a:t>
            </a:r>
            <a:endParaRPr lang="en-US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Bijdrage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welvaart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en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welzijn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verhoogd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ACCESS TO FINANCE</a:t>
            </a:r>
          </a:p>
        </p:txBody>
      </p:sp>
    </p:spTree>
    <p:extLst>
      <p:ext uri="{BB962C8B-B14F-4D97-AF65-F5344CB8AC3E}">
        <p14:creationId xmlns:p14="http://schemas.microsoft.com/office/powerpoint/2010/main" val="397261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966" y="1905000"/>
            <a:ext cx="8229600" cy="4389120"/>
          </a:xfrm>
        </p:spPr>
        <p:txBody>
          <a:bodyPr/>
          <a:lstStyle/>
          <a:p>
            <a:pPr marL="0" lvl="0" indent="0">
              <a:buClr>
                <a:srgbClr val="0BD0D9"/>
              </a:buClr>
              <a:buNone/>
            </a:pPr>
            <a:r>
              <a:rPr lang="nl-NL" sz="2000" b="1" dirty="0">
                <a:solidFill>
                  <a:prstClr val="black"/>
                </a:solidFill>
              </a:rPr>
              <a:t>HISTORISCHE OVERZICHT DB RANKING SURINAME 2009-2013</a:t>
            </a:r>
            <a:endParaRPr lang="en-US" sz="2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Doing Business Report World Bank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66" y="2743200"/>
            <a:ext cx="11506200" cy="472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929312"/>
            <a:ext cx="928688" cy="9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3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33456"/>
            <a:ext cx="782281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5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667000"/>
            <a:ext cx="2659062" cy="26590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Bedankt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65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539</TotalTime>
  <Words>48</Words>
  <Application>Microsoft Office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Waveform</vt:lpstr>
      <vt:lpstr>ACCESS TO FINANCE</vt:lpstr>
      <vt:lpstr>Doing Business Report World Bank</vt:lpstr>
      <vt:lpstr>PowerPoint Presentation</vt:lpstr>
      <vt:lpstr>Bedankt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TO FINANCE</dc:title>
  <dc:creator>User</dc:creator>
  <cp:lastModifiedBy>User</cp:lastModifiedBy>
  <cp:revision>20</cp:revision>
  <cp:lastPrinted>2013-03-07T18:00:49Z</cp:lastPrinted>
  <dcterms:created xsi:type="dcterms:W3CDTF">2013-03-07T05:37:39Z</dcterms:created>
  <dcterms:modified xsi:type="dcterms:W3CDTF">2013-03-07T19:12:29Z</dcterms:modified>
</cp:coreProperties>
</file>