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57" r:id="rId4"/>
    <p:sldId id="258" r:id="rId5"/>
    <p:sldId id="263" r:id="rId6"/>
    <p:sldId id="261" r:id="rId7"/>
    <p:sldId id="262" r:id="rId8"/>
    <p:sldId id="260" r:id="rId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759BF8C-2EEB-49A6-8689-3CBC182C4CC9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6C793FE-C6FF-4A0C-B15C-F753C6A5F44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chemeClr val="accent1"/>
                </a:solidFill>
              </a:rPr>
              <a:t>Public-Private Partnership</a:t>
            </a:r>
            <a:endParaRPr lang="en-US" sz="5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30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PPP is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samenwerkingsverband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waarin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het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bedoeling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is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overheid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en de private sector, met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behoud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hun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eigen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identiteit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verantwoordelijkheid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gezamenlijk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projekt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realiseren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“PPP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creert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win-win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situatie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.”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872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PPP’s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zijn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samenwerkingsvormen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tussen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de private en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publieke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sector die in het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algemeen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betrekking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hebben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op de: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fysieke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infrastructuur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telecommunicatie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energie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water, transport</a:t>
            </a:r>
          </a:p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Stedelijke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infrastructuur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waterdistributie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vuilophaal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openbaar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vervoer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Sociale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infrastructuur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g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ezondheidszorg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onderwijs,volkshuisvesting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Wat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wil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de Competitiveness Unit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hiermee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bereiken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Particuliere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financiering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mobiliseren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om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zodoende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kosten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staat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verminderen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Private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initiatieven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aanmoedigen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voor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de levering van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kwalitatief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hoogwaardige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diensten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openbare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werken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Verhogen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technische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capaciteit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en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werkgelegenheid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Creeren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optimale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verdeling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het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risico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gepaard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gaat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met het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investeren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projekten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tussen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resp.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publieke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en private partners.</a:t>
            </a:r>
          </a:p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Verbetering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concurrentiepositie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het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bedrijfsleven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0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990598"/>
            <a:ext cx="59436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u="sng" dirty="0" err="1" smtClean="0">
                <a:solidFill>
                  <a:schemeClr val="accent1">
                    <a:lumMod val="50000"/>
                  </a:schemeClr>
                </a:solidFill>
              </a:rPr>
              <a:t>Acties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u="sng" dirty="0">
                <a:solidFill>
                  <a:schemeClr val="accent1">
                    <a:lumMod val="50000"/>
                  </a:schemeClr>
                </a:solidFill>
              </a:rPr>
              <a:t>van de </a:t>
            </a:r>
            <a:r>
              <a:rPr lang="en-US" u="sng" dirty="0" err="1">
                <a:solidFill>
                  <a:schemeClr val="accent1">
                    <a:lumMod val="50000"/>
                  </a:schemeClr>
                </a:solidFill>
              </a:rPr>
              <a:t>werkgroep</a:t>
            </a:r>
            <a:r>
              <a:rPr lang="en-US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1">
                    <a:lumMod val="50000"/>
                  </a:schemeClr>
                </a:solidFill>
              </a:rPr>
              <a:t>moeten</a:t>
            </a:r>
            <a:r>
              <a:rPr lang="en-US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1">
                    <a:lumMod val="50000"/>
                  </a:schemeClr>
                </a:solidFill>
              </a:rPr>
              <a:t>resulteren</a:t>
            </a:r>
            <a:r>
              <a:rPr lang="en-US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</a:rPr>
              <a:t>in: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Het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ontwikkelen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van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een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PPS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beleid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(Public-Private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Samenwerking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) en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wettelijk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kader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(PPP Policy and Legal Framework)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voor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bescherming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van de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rechten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van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investeerders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en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consumenten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 algn="ctr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stimulerende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omgeving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voor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PPP’s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creeren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op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institutioneel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wettelijk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en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financieel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gebied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m.n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. het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opzetten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van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een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PPS-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Fonds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3011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Een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gestructureerde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PPP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moet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leiden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tot:</a:t>
            </a:r>
          </a:p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Hervorming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beleid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en van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instituten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overheid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Vergroting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transparantie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m.b.t.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overheidshandelen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en de mate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waarin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zij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rekenschap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aflegt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Toename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van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vertrouwen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begrip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tussen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overheid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en het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bedrijfsleven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5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-US" sz="4000" b="1" dirty="0" err="1" smtClean="0">
                <a:solidFill>
                  <a:schemeClr val="accent1"/>
                </a:solidFill>
              </a:rPr>
              <a:t>Tenslotte</a:t>
            </a:r>
            <a:r>
              <a:rPr lang="en-US" sz="4000" b="1" dirty="0" smtClean="0">
                <a:solidFill>
                  <a:schemeClr val="accent1"/>
                </a:solidFill>
              </a:rPr>
              <a:t>: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chemeClr val="accent1"/>
                </a:solidFill>
              </a:rPr>
              <a:t>Employment and productivity must be increased before competitiveness</a:t>
            </a:r>
            <a:endParaRPr lang="en-US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4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99</TotalTime>
  <Words>268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Aspect</vt:lpstr>
      <vt:lpstr>Public-Private Partnership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Public-Private Partnership</dc:title>
  <dc:creator>user</dc:creator>
  <cp:lastModifiedBy>user</cp:lastModifiedBy>
  <cp:revision>13</cp:revision>
  <cp:lastPrinted>2013-03-07T16:07:04Z</cp:lastPrinted>
  <dcterms:created xsi:type="dcterms:W3CDTF">2013-03-07T13:10:31Z</dcterms:created>
  <dcterms:modified xsi:type="dcterms:W3CDTF">2013-03-07T17:37:02Z</dcterms:modified>
</cp:coreProperties>
</file>