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6" r:id="rId4"/>
    <p:sldId id="258" r:id="rId5"/>
    <p:sldId id="273" r:id="rId6"/>
    <p:sldId id="274" r:id="rId7"/>
    <p:sldId id="272" r:id="rId8"/>
    <p:sldId id="275" r:id="rId9"/>
    <p:sldId id="276" r:id="rId10"/>
    <p:sldId id="279" r:id="rId11"/>
    <p:sldId id="280" r:id="rId12"/>
    <p:sldId id="277" r:id="rId13"/>
    <p:sldId id="278" r:id="rId14"/>
    <p:sldId id="26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3793" autoAdjust="0"/>
    <p:restoredTop sz="94660"/>
  </p:normalViewPr>
  <p:slideViewPr>
    <p:cSldViewPr snapToGrid="0">
      <p:cViewPr varScale="1">
        <p:scale>
          <a:sx n="66" d="100"/>
          <a:sy n="66" d="100"/>
        </p:scale>
        <p:origin x="84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AF3D200-A0F7-4F5E-B63A-6BBDDF53F1E5}" type="doc">
      <dgm:prSet loTypeId="urn:microsoft.com/office/officeart/2005/8/layout/radial1" loCatId="cycle" qsTypeId="urn:microsoft.com/office/officeart/2005/8/quickstyle/3d1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04D179DF-9EEE-42B3-8CB9-27722756DD62}">
      <dgm:prSet phldrT="[Text]" custT="1"/>
      <dgm:spPr/>
      <dgm:t>
        <a:bodyPr/>
        <a:lstStyle/>
        <a:p>
          <a:r>
            <a:rPr lang="nl-NL" sz="2400" b="1" noProof="0" dirty="0" smtClean="0"/>
            <a:t>Toegevoegde</a:t>
          </a:r>
          <a:r>
            <a:rPr lang="en-US" sz="2400" b="1" dirty="0" smtClean="0"/>
            <a:t> </a:t>
          </a:r>
          <a:r>
            <a:rPr lang="nl-NL" sz="2400" b="1" noProof="0" dirty="0" smtClean="0"/>
            <a:t>waarde</a:t>
          </a:r>
          <a:r>
            <a:rPr lang="en-US" sz="2400" b="1" dirty="0" smtClean="0"/>
            <a:t> </a:t>
          </a:r>
          <a:r>
            <a:rPr lang="en-US" sz="2400" b="1" dirty="0" smtClean="0"/>
            <a:t>op  </a:t>
          </a:r>
          <a:r>
            <a:rPr lang="en-US" sz="2400" b="1" dirty="0" err="1" smtClean="0"/>
            <a:t>locaal</a:t>
          </a:r>
          <a:r>
            <a:rPr lang="en-US" sz="2400" b="1" dirty="0" smtClean="0"/>
            <a:t> </a:t>
          </a:r>
          <a:r>
            <a:rPr lang="en-US" sz="2400" b="1" dirty="0" err="1" smtClean="0"/>
            <a:t>nivo</a:t>
          </a:r>
          <a:r>
            <a:rPr lang="en-US" sz="2400" b="1" dirty="0" smtClean="0"/>
            <a:t> </a:t>
          </a:r>
          <a:endParaRPr lang="en-US" sz="2400" b="1" dirty="0"/>
        </a:p>
      </dgm:t>
    </dgm:pt>
    <dgm:pt modelId="{088B5010-458C-4F27-9D3C-872652A4BF8E}" type="parTrans" cxnId="{5BDE915A-0DF6-4772-8E84-987C44C0F52E}">
      <dgm:prSet/>
      <dgm:spPr/>
      <dgm:t>
        <a:bodyPr/>
        <a:lstStyle/>
        <a:p>
          <a:endParaRPr lang="en-US" sz="2400"/>
        </a:p>
      </dgm:t>
    </dgm:pt>
    <dgm:pt modelId="{D447925A-8344-4CF1-AB8A-B04C16C7F6E1}" type="sibTrans" cxnId="{5BDE915A-0DF6-4772-8E84-987C44C0F52E}">
      <dgm:prSet/>
      <dgm:spPr/>
      <dgm:t>
        <a:bodyPr/>
        <a:lstStyle/>
        <a:p>
          <a:endParaRPr lang="en-US" sz="2400"/>
        </a:p>
      </dgm:t>
    </dgm:pt>
    <dgm:pt modelId="{7BF9D715-F9B9-4179-8C37-6DD367E4A06D}">
      <dgm:prSet phldrT="[Text]" custT="1"/>
      <dgm:spPr/>
      <dgm:t>
        <a:bodyPr/>
        <a:lstStyle/>
        <a:p>
          <a:r>
            <a:rPr lang="en-US" sz="2400" dirty="0" smtClean="0"/>
            <a:t>Product  -</a:t>
          </a:r>
          <a:r>
            <a:rPr lang="en-US" sz="2400" dirty="0" err="1" smtClean="0"/>
            <a:t>kwaliteit</a:t>
          </a:r>
          <a:endParaRPr lang="en-US" sz="2400" dirty="0" smtClean="0"/>
        </a:p>
        <a:p>
          <a:r>
            <a:rPr lang="en-US" sz="2400" dirty="0" smtClean="0"/>
            <a:t>- </a:t>
          </a:r>
          <a:r>
            <a:rPr lang="en-US" sz="2400" dirty="0" err="1" smtClean="0"/>
            <a:t>Karacteristieken</a:t>
          </a:r>
          <a:r>
            <a:rPr lang="en-US" sz="2400" dirty="0" smtClean="0"/>
            <a:t> </a:t>
          </a:r>
          <a:endParaRPr lang="en-US" sz="2400" dirty="0" smtClean="0"/>
        </a:p>
        <a:p>
          <a:r>
            <a:rPr lang="en-US" sz="2400" dirty="0" smtClean="0"/>
            <a:t>- </a:t>
          </a:r>
          <a:r>
            <a:rPr lang="en-US" sz="2400" dirty="0" err="1" smtClean="0"/>
            <a:t>Reputatie</a:t>
          </a:r>
          <a:r>
            <a:rPr lang="en-US" sz="2400" dirty="0" smtClean="0"/>
            <a:t> </a:t>
          </a:r>
          <a:endParaRPr lang="en-US" sz="2400" dirty="0"/>
        </a:p>
      </dgm:t>
    </dgm:pt>
    <dgm:pt modelId="{0D88A34D-8BE9-4765-9996-63973CF683A2}" type="parTrans" cxnId="{B1435940-52A4-4A47-85D7-000006B6D086}">
      <dgm:prSet custT="1"/>
      <dgm:spPr/>
      <dgm:t>
        <a:bodyPr/>
        <a:lstStyle/>
        <a:p>
          <a:endParaRPr lang="en-US" sz="2400"/>
        </a:p>
      </dgm:t>
    </dgm:pt>
    <dgm:pt modelId="{66BEF354-DA85-4C24-B0EB-2948EBB6E9A9}" type="sibTrans" cxnId="{B1435940-52A4-4A47-85D7-000006B6D086}">
      <dgm:prSet/>
      <dgm:spPr/>
      <dgm:t>
        <a:bodyPr/>
        <a:lstStyle/>
        <a:p>
          <a:endParaRPr lang="en-US" sz="2400"/>
        </a:p>
      </dgm:t>
    </dgm:pt>
    <dgm:pt modelId="{188F933D-B041-4E16-B795-32DE69B6F876}">
      <dgm:prSet phldrT="[Text]" custT="1"/>
      <dgm:spPr/>
      <dgm:t>
        <a:bodyPr/>
        <a:lstStyle/>
        <a:p>
          <a:r>
            <a:rPr lang="en-US" sz="2400" dirty="0" err="1" smtClean="0"/>
            <a:t>Connectie</a:t>
          </a:r>
          <a:r>
            <a:rPr lang="en-US" sz="2400" dirty="0" smtClean="0"/>
            <a:t> </a:t>
          </a:r>
          <a:r>
            <a:rPr lang="en-US" sz="2400" dirty="0" err="1" smtClean="0"/>
            <a:t>geografische</a:t>
          </a:r>
          <a:r>
            <a:rPr lang="en-US" sz="2400" dirty="0" smtClean="0"/>
            <a:t> </a:t>
          </a:r>
          <a:r>
            <a:rPr lang="en-US" sz="2400" dirty="0" err="1" smtClean="0"/>
            <a:t>omgeving</a:t>
          </a:r>
          <a:r>
            <a:rPr lang="en-US" sz="2400" dirty="0" smtClean="0"/>
            <a:t> </a:t>
          </a:r>
          <a:endParaRPr lang="en-US" sz="2400" dirty="0"/>
        </a:p>
      </dgm:t>
    </dgm:pt>
    <dgm:pt modelId="{05B002C3-D3DA-4AE2-96AA-14FFEEE99120}" type="parTrans" cxnId="{AC599AB8-C898-4172-A22F-57FE15C49A6E}">
      <dgm:prSet custT="1"/>
      <dgm:spPr/>
      <dgm:t>
        <a:bodyPr/>
        <a:lstStyle/>
        <a:p>
          <a:endParaRPr lang="en-US" sz="2400"/>
        </a:p>
      </dgm:t>
    </dgm:pt>
    <dgm:pt modelId="{05EC2353-69A5-4AA0-A456-150E68E0298D}" type="sibTrans" cxnId="{AC599AB8-C898-4172-A22F-57FE15C49A6E}">
      <dgm:prSet/>
      <dgm:spPr/>
      <dgm:t>
        <a:bodyPr/>
        <a:lstStyle/>
        <a:p>
          <a:endParaRPr lang="en-US" sz="2400"/>
        </a:p>
      </dgm:t>
    </dgm:pt>
    <dgm:pt modelId="{282C25F9-D0CF-4DB8-9CE1-71458F4916D5}">
      <dgm:prSet phldrT="[Text]" custT="1"/>
      <dgm:spPr/>
      <dgm:t>
        <a:bodyPr/>
        <a:lstStyle/>
        <a:p>
          <a:r>
            <a:rPr lang="en-US" sz="2400" dirty="0" err="1" smtClean="0"/>
            <a:t>Wettelijke</a:t>
          </a:r>
          <a:r>
            <a:rPr lang="en-US" sz="2400" dirty="0" smtClean="0"/>
            <a:t>  </a:t>
          </a:r>
          <a:r>
            <a:rPr lang="en-US" sz="2400" dirty="0" err="1" smtClean="0"/>
            <a:t>bescherming</a:t>
          </a:r>
          <a:r>
            <a:rPr lang="en-US" sz="2400" dirty="0" smtClean="0"/>
            <a:t>  </a:t>
          </a:r>
          <a:endParaRPr lang="en-US" sz="2400" dirty="0"/>
        </a:p>
      </dgm:t>
    </dgm:pt>
    <dgm:pt modelId="{DB1BC698-44F3-4844-BCA3-B547C98E22DB}" type="parTrans" cxnId="{6B053FE7-7DE9-4DE9-8E45-362A938B4FBF}">
      <dgm:prSet custT="1"/>
      <dgm:spPr/>
      <dgm:t>
        <a:bodyPr/>
        <a:lstStyle/>
        <a:p>
          <a:endParaRPr lang="en-US" sz="2400"/>
        </a:p>
      </dgm:t>
    </dgm:pt>
    <dgm:pt modelId="{416BB050-400B-4375-AF0F-4A3CB20261DA}" type="sibTrans" cxnId="{6B053FE7-7DE9-4DE9-8E45-362A938B4FBF}">
      <dgm:prSet/>
      <dgm:spPr/>
      <dgm:t>
        <a:bodyPr/>
        <a:lstStyle/>
        <a:p>
          <a:endParaRPr lang="en-US" sz="2400"/>
        </a:p>
      </dgm:t>
    </dgm:pt>
    <dgm:pt modelId="{9C130E10-35B0-4348-8521-519DF7D94164}">
      <dgm:prSet phldrT="[Text]" custT="1"/>
      <dgm:spPr/>
      <dgm:t>
        <a:bodyPr/>
        <a:lstStyle/>
        <a:p>
          <a:r>
            <a:rPr lang="en-US" sz="2400" dirty="0" err="1" smtClean="0"/>
            <a:t>Collectieve</a:t>
          </a:r>
          <a:r>
            <a:rPr lang="en-US" sz="2400" dirty="0" smtClean="0"/>
            <a:t> </a:t>
          </a:r>
          <a:r>
            <a:rPr lang="en-US" sz="2400" dirty="0" err="1" smtClean="0"/>
            <a:t>aanpak</a:t>
          </a:r>
          <a:endParaRPr lang="en-US" sz="2400" dirty="0"/>
        </a:p>
      </dgm:t>
    </dgm:pt>
    <dgm:pt modelId="{717DA39B-12E0-4355-881E-75D8D7C16D70}" type="parTrans" cxnId="{F89FDA32-B221-4782-8F19-E4EA1552B2CF}">
      <dgm:prSet custT="1"/>
      <dgm:spPr/>
      <dgm:t>
        <a:bodyPr/>
        <a:lstStyle/>
        <a:p>
          <a:endParaRPr lang="en-US" sz="2400"/>
        </a:p>
      </dgm:t>
    </dgm:pt>
    <dgm:pt modelId="{2A7D8E6C-8FA2-4A3C-B8C4-E49EB0A67326}" type="sibTrans" cxnId="{F89FDA32-B221-4782-8F19-E4EA1552B2CF}">
      <dgm:prSet/>
      <dgm:spPr/>
      <dgm:t>
        <a:bodyPr/>
        <a:lstStyle/>
        <a:p>
          <a:endParaRPr lang="en-US" sz="2400"/>
        </a:p>
      </dgm:t>
    </dgm:pt>
    <dgm:pt modelId="{83B15BE7-9098-42C9-B85D-EB95D12B2CB9}">
      <dgm:prSet phldrT="[Text]" custT="1"/>
      <dgm:spPr/>
      <dgm:t>
        <a:bodyPr/>
        <a:lstStyle/>
        <a:p>
          <a:r>
            <a:rPr lang="en-US" sz="2400" dirty="0" err="1" smtClean="0"/>
            <a:t>Naamgeving</a:t>
          </a:r>
          <a:r>
            <a:rPr lang="en-US" sz="2400" dirty="0" smtClean="0"/>
            <a:t> </a:t>
          </a:r>
          <a:endParaRPr lang="en-US" sz="2400" dirty="0"/>
        </a:p>
      </dgm:t>
    </dgm:pt>
    <dgm:pt modelId="{ECC50899-0892-4210-A4E9-CBE719C34B5B}" type="parTrans" cxnId="{777753F4-93A5-4392-98AA-13FBB2770D0D}">
      <dgm:prSet/>
      <dgm:spPr/>
      <dgm:t>
        <a:bodyPr/>
        <a:lstStyle/>
        <a:p>
          <a:endParaRPr lang="en-US"/>
        </a:p>
      </dgm:t>
    </dgm:pt>
    <dgm:pt modelId="{5A902C2C-0EDD-4DF3-BCC4-0BABD644313A}" type="sibTrans" cxnId="{777753F4-93A5-4392-98AA-13FBB2770D0D}">
      <dgm:prSet/>
      <dgm:spPr/>
      <dgm:t>
        <a:bodyPr/>
        <a:lstStyle/>
        <a:p>
          <a:endParaRPr lang="en-US"/>
        </a:p>
      </dgm:t>
    </dgm:pt>
    <dgm:pt modelId="{7951A335-7A2B-4C69-8A6E-E1BC2A5552BA}" type="pres">
      <dgm:prSet presAssocID="{BAF3D200-A0F7-4F5E-B63A-6BBDDF53F1E5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EDCC6B86-001D-4212-86ED-44D58B51745D}" type="pres">
      <dgm:prSet presAssocID="{04D179DF-9EEE-42B3-8CB9-27722756DD62}" presName="centerShape" presStyleLbl="node0" presStyleIdx="0" presStyleCnt="1" custScaleX="147668" custScaleY="111086" custLinFactNeighborX="-340" custLinFactNeighborY="-2042"/>
      <dgm:spPr/>
      <dgm:t>
        <a:bodyPr/>
        <a:lstStyle/>
        <a:p>
          <a:endParaRPr lang="en-US"/>
        </a:p>
      </dgm:t>
    </dgm:pt>
    <dgm:pt modelId="{9B03A0BC-28F8-4F7C-A6B1-2C4583BE7E9B}" type="pres">
      <dgm:prSet presAssocID="{0D88A34D-8BE9-4765-9996-63973CF683A2}" presName="Name9" presStyleLbl="parChTrans1D2" presStyleIdx="0" presStyleCnt="5"/>
      <dgm:spPr/>
      <dgm:t>
        <a:bodyPr/>
        <a:lstStyle/>
        <a:p>
          <a:endParaRPr lang="en-US"/>
        </a:p>
      </dgm:t>
    </dgm:pt>
    <dgm:pt modelId="{BE65A3E8-4CF3-44F5-ADC4-F7917C1B74BA}" type="pres">
      <dgm:prSet presAssocID="{0D88A34D-8BE9-4765-9996-63973CF683A2}" presName="connTx" presStyleLbl="parChTrans1D2" presStyleIdx="0" presStyleCnt="5"/>
      <dgm:spPr/>
      <dgm:t>
        <a:bodyPr/>
        <a:lstStyle/>
        <a:p>
          <a:endParaRPr lang="en-US"/>
        </a:p>
      </dgm:t>
    </dgm:pt>
    <dgm:pt modelId="{E4AD9AA0-097D-4A9F-8FB2-49ECCCE56003}" type="pres">
      <dgm:prSet presAssocID="{7BF9D715-F9B9-4179-8C37-6DD367E4A06D}" presName="node" presStyleLbl="node1" presStyleIdx="0" presStyleCnt="5" custScaleX="175133" custScaleY="8812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3938E0B-B65F-489D-A74C-50675D03FAEE}" type="pres">
      <dgm:prSet presAssocID="{05B002C3-D3DA-4AE2-96AA-14FFEEE99120}" presName="Name9" presStyleLbl="parChTrans1D2" presStyleIdx="1" presStyleCnt="5"/>
      <dgm:spPr/>
      <dgm:t>
        <a:bodyPr/>
        <a:lstStyle/>
        <a:p>
          <a:endParaRPr lang="en-US"/>
        </a:p>
      </dgm:t>
    </dgm:pt>
    <dgm:pt modelId="{3A81E5EC-9094-490A-96C0-F3303D49FFBC}" type="pres">
      <dgm:prSet presAssocID="{05B002C3-D3DA-4AE2-96AA-14FFEEE99120}" presName="connTx" presStyleLbl="parChTrans1D2" presStyleIdx="1" presStyleCnt="5"/>
      <dgm:spPr/>
      <dgm:t>
        <a:bodyPr/>
        <a:lstStyle/>
        <a:p>
          <a:endParaRPr lang="en-US"/>
        </a:p>
      </dgm:t>
    </dgm:pt>
    <dgm:pt modelId="{7DCF2C28-AFC8-4245-8CCD-72591F0D1D25}" type="pres">
      <dgm:prSet presAssocID="{188F933D-B041-4E16-B795-32DE69B6F876}" presName="node" presStyleLbl="node1" presStyleIdx="1" presStyleCnt="5" custScaleX="152793" custScaleY="82375" custRadScaleRad="140794" custRadScaleInc="107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7FA121-E416-4A77-AC43-1D1D7C60108A}" type="pres">
      <dgm:prSet presAssocID="{DB1BC698-44F3-4844-BCA3-B547C98E22DB}" presName="Name9" presStyleLbl="parChTrans1D2" presStyleIdx="2" presStyleCnt="5"/>
      <dgm:spPr/>
      <dgm:t>
        <a:bodyPr/>
        <a:lstStyle/>
        <a:p>
          <a:endParaRPr lang="en-US"/>
        </a:p>
      </dgm:t>
    </dgm:pt>
    <dgm:pt modelId="{C46C5DDB-2753-4C48-B6AE-B52C296E2D35}" type="pres">
      <dgm:prSet presAssocID="{DB1BC698-44F3-4844-BCA3-B547C98E22DB}" presName="connTx" presStyleLbl="parChTrans1D2" presStyleIdx="2" presStyleCnt="5"/>
      <dgm:spPr/>
      <dgm:t>
        <a:bodyPr/>
        <a:lstStyle/>
        <a:p>
          <a:endParaRPr lang="en-US"/>
        </a:p>
      </dgm:t>
    </dgm:pt>
    <dgm:pt modelId="{CC184E63-10AF-4BED-82D8-4E600B092CE9}" type="pres">
      <dgm:prSet presAssocID="{282C25F9-D0CF-4DB8-9CE1-71458F4916D5}" presName="node" presStyleLbl="node1" presStyleIdx="2" presStyleCnt="5" custScaleX="150808" custScaleY="91084" custRadScaleRad="93527" custRadScaleInc="14102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DFC5BD4-CFCA-47AC-8269-DDE0E1FCC56F}" type="pres">
      <dgm:prSet presAssocID="{717DA39B-12E0-4355-881E-75D8D7C16D70}" presName="Name9" presStyleLbl="parChTrans1D2" presStyleIdx="3" presStyleCnt="5"/>
      <dgm:spPr/>
      <dgm:t>
        <a:bodyPr/>
        <a:lstStyle/>
        <a:p>
          <a:endParaRPr lang="en-US"/>
        </a:p>
      </dgm:t>
    </dgm:pt>
    <dgm:pt modelId="{BC9E5452-2EC1-4D00-9CEE-C089F9DA63FA}" type="pres">
      <dgm:prSet presAssocID="{717DA39B-12E0-4355-881E-75D8D7C16D70}" presName="connTx" presStyleLbl="parChTrans1D2" presStyleIdx="3" presStyleCnt="5"/>
      <dgm:spPr/>
      <dgm:t>
        <a:bodyPr/>
        <a:lstStyle/>
        <a:p>
          <a:endParaRPr lang="en-US"/>
        </a:p>
      </dgm:t>
    </dgm:pt>
    <dgm:pt modelId="{0F29E79C-B540-4E9B-9DB0-A556476783AD}" type="pres">
      <dgm:prSet presAssocID="{9C130E10-35B0-4348-8521-519DF7D94164}" presName="node" presStyleLbl="node1" presStyleIdx="3" presStyleCnt="5" custScaleX="163373" custScaleY="85665" custRadScaleRad="131070" custRadScaleInc="165218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3EAB2E-0EFB-491F-B05F-A852919A085F}" type="pres">
      <dgm:prSet presAssocID="{ECC50899-0892-4210-A4E9-CBE719C34B5B}" presName="Name9" presStyleLbl="parChTrans1D2" presStyleIdx="4" presStyleCnt="5"/>
      <dgm:spPr/>
      <dgm:t>
        <a:bodyPr/>
        <a:lstStyle/>
        <a:p>
          <a:endParaRPr lang="en-US"/>
        </a:p>
      </dgm:t>
    </dgm:pt>
    <dgm:pt modelId="{C08DE3ED-4141-4BAC-BDE2-32604305EE1E}" type="pres">
      <dgm:prSet presAssocID="{ECC50899-0892-4210-A4E9-CBE719C34B5B}" presName="connTx" presStyleLbl="parChTrans1D2" presStyleIdx="4" presStyleCnt="5"/>
      <dgm:spPr/>
      <dgm:t>
        <a:bodyPr/>
        <a:lstStyle/>
        <a:p>
          <a:endParaRPr lang="en-US"/>
        </a:p>
      </dgm:t>
    </dgm:pt>
    <dgm:pt modelId="{75481884-96FF-4426-B148-2A1448B521CA}" type="pres">
      <dgm:prSet presAssocID="{83B15BE7-9098-42C9-B85D-EB95D12B2CB9}" presName="node" presStyleLbl="node1" presStyleIdx="4" presStyleCnt="5" custScaleX="120048" custScaleY="85637" custRadScaleRad="141975" custRadScaleInc="-48404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8B1184E-97D8-4B48-8337-18140F1B0417}" type="presOf" srcId="{05B002C3-D3DA-4AE2-96AA-14FFEEE99120}" destId="{3A81E5EC-9094-490A-96C0-F3303D49FFBC}" srcOrd="1" destOrd="0" presId="urn:microsoft.com/office/officeart/2005/8/layout/radial1"/>
    <dgm:cxn modelId="{6B053FE7-7DE9-4DE9-8E45-362A938B4FBF}" srcId="{04D179DF-9EEE-42B3-8CB9-27722756DD62}" destId="{282C25F9-D0CF-4DB8-9CE1-71458F4916D5}" srcOrd="2" destOrd="0" parTransId="{DB1BC698-44F3-4844-BCA3-B547C98E22DB}" sibTransId="{416BB050-400B-4375-AF0F-4A3CB20261DA}"/>
    <dgm:cxn modelId="{D04C819E-8680-4E3C-9B4D-4F2D5E60F1A6}" type="presOf" srcId="{282C25F9-D0CF-4DB8-9CE1-71458F4916D5}" destId="{CC184E63-10AF-4BED-82D8-4E600B092CE9}" srcOrd="0" destOrd="0" presId="urn:microsoft.com/office/officeart/2005/8/layout/radial1"/>
    <dgm:cxn modelId="{5BDE915A-0DF6-4772-8E84-987C44C0F52E}" srcId="{BAF3D200-A0F7-4F5E-B63A-6BBDDF53F1E5}" destId="{04D179DF-9EEE-42B3-8CB9-27722756DD62}" srcOrd="0" destOrd="0" parTransId="{088B5010-458C-4F27-9D3C-872652A4BF8E}" sibTransId="{D447925A-8344-4CF1-AB8A-B04C16C7F6E1}"/>
    <dgm:cxn modelId="{76FEC192-CB5B-41AA-B57D-BFB0C541F31A}" type="presOf" srcId="{ECC50899-0892-4210-A4E9-CBE719C34B5B}" destId="{9C3EAB2E-0EFB-491F-B05F-A852919A085F}" srcOrd="0" destOrd="0" presId="urn:microsoft.com/office/officeart/2005/8/layout/radial1"/>
    <dgm:cxn modelId="{49CDF126-37D4-49B9-BEC6-8867F5DC61B4}" type="presOf" srcId="{717DA39B-12E0-4355-881E-75D8D7C16D70}" destId="{BC9E5452-2EC1-4D00-9CEE-C089F9DA63FA}" srcOrd="1" destOrd="0" presId="urn:microsoft.com/office/officeart/2005/8/layout/radial1"/>
    <dgm:cxn modelId="{20F7C6BD-5562-41B1-8A52-F0A8A987EBD7}" type="presOf" srcId="{ECC50899-0892-4210-A4E9-CBE719C34B5B}" destId="{C08DE3ED-4141-4BAC-BDE2-32604305EE1E}" srcOrd="1" destOrd="0" presId="urn:microsoft.com/office/officeart/2005/8/layout/radial1"/>
    <dgm:cxn modelId="{2936B9C0-2077-4FA4-8240-F7E336D49656}" type="presOf" srcId="{0D88A34D-8BE9-4765-9996-63973CF683A2}" destId="{9B03A0BC-28F8-4F7C-A6B1-2C4583BE7E9B}" srcOrd="0" destOrd="0" presId="urn:microsoft.com/office/officeart/2005/8/layout/radial1"/>
    <dgm:cxn modelId="{15C55C07-7755-4537-943A-92838FBBD9C2}" type="presOf" srcId="{188F933D-B041-4E16-B795-32DE69B6F876}" destId="{7DCF2C28-AFC8-4245-8CCD-72591F0D1D25}" srcOrd="0" destOrd="0" presId="urn:microsoft.com/office/officeart/2005/8/layout/radial1"/>
    <dgm:cxn modelId="{22B970F2-69AF-4D91-B080-1DEFF7DE12E4}" type="presOf" srcId="{DB1BC698-44F3-4844-BCA3-B547C98E22DB}" destId="{C46C5DDB-2753-4C48-B6AE-B52C296E2D35}" srcOrd="1" destOrd="0" presId="urn:microsoft.com/office/officeart/2005/8/layout/radial1"/>
    <dgm:cxn modelId="{D4A25E59-C6C9-498C-8CE3-304DD1EDEE87}" type="presOf" srcId="{9C130E10-35B0-4348-8521-519DF7D94164}" destId="{0F29E79C-B540-4E9B-9DB0-A556476783AD}" srcOrd="0" destOrd="0" presId="urn:microsoft.com/office/officeart/2005/8/layout/radial1"/>
    <dgm:cxn modelId="{AC599AB8-C898-4172-A22F-57FE15C49A6E}" srcId="{04D179DF-9EEE-42B3-8CB9-27722756DD62}" destId="{188F933D-B041-4E16-B795-32DE69B6F876}" srcOrd="1" destOrd="0" parTransId="{05B002C3-D3DA-4AE2-96AA-14FFEEE99120}" sibTransId="{05EC2353-69A5-4AA0-A456-150E68E0298D}"/>
    <dgm:cxn modelId="{197D7755-BC7D-410F-9CA0-0C2B4E4C788C}" type="presOf" srcId="{0D88A34D-8BE9-4765-9996-63973CF683A2}" destId="{BE65A3E8-4CF3-44F5-ADC4-F7917C1B74BA}" srcOrd="1" destOrd="0" presId="urn:microsoft.com/office/officeart/2005/8/layout/radial1"/>
    <dgm:cxn modelId="{17A115A1-8ACF-4DF5-9733-2924435EAC06}" type="presOf" srcId="{05B002C3-D3DA-4AE2-96AA-14FFEEE99120}" destId="{53938E0B-B65F-489D-A74C-50675D03FAEE}" srcOrd="0" destOrd="0" presId="urn:microsoft.com/office/officeart/2005/8/layout/radial1"/>
    <dgm:cxn modelId="{C7366FCB-EFE1-4C5C-B235-61186833F544}" type="presOf" srcId="{04D179DF-9EEE-42B3-8CB9-27722756DD62}" destId="{EDCC6B86-001D-4212-86ED-44D58B51745D}" srcOrd="0" destOrd="0" presId="urn:microsoft.com/office/officeart/2005/8/layout/radial1"/>
    <dgm:cxn modelId="{B1435940-52A4-4A47-85D7-000006B6D086}" srcId="{04D179DF-9EEE-42B3-8CB9-27722756DD62}" destId="{7BF9D715-F9B9-4179-8C37-6DD367E4A06D}" srcOrd="0" destOrd="0" parTransId="{0D88A34D-8BE9-4765-9996-63973CF683A2}" sibTransId="{66BEF354-DA85-4C24-B0EB-2948EBB6E9A9}"/>
    <dgm:cxn modelId="{F89FDA32-B221-4782-8F19-E4EA1552B2CF}" srcId="{04D179DF-9EEE-42B3-8CB9-27722756DD62}" destId="{9C130E10-35B0-4348-8521-519DF7D94164}" srcOrd="3" destOrd="0" parTransId="{717DA39B-12E0-4355-881E-75D8D7C16D70}" sibTransId="{2A7D8E6C-8FA2-4A3C-B8C4-E49EB0A67326}"/>
    <dgm:cxn modelId="{ED7C24FE-6C53-431A-82E7-615CD3D8B23C}" type="presOf" srcId="{BAF3D200-A0F7-4F5E-B63A-6BBDDF53F1E5}" destId="{7951A335-7A2B-4C69-8A6E-E1BC2A5552BA}" srcOrd="0" destOrd="0" presId="urn:microsoft.com/office/officeart/2005/8/layout/radial1"/>
    <dgm:cxn modelId="{A0BBD3FC-FBC3-4975-8BFA-11D89151AC66}" type="presOf" srcId="{DB1BC698-44F3-4844-BCA3-B547C98E22DB}" destId="{767FA121-E416-4A77-AC43-1D1D7C60108A}" srcOrd="0" destOrd="0" presId="urn:microsoft.com/office/officeart/2005/8/layout/radial1"/>
    <dgm:cxn modelId="{D2FBD998-3275-4925-9B5E-A1F701B91116}" type="presOf" srcId="{7BF9D715-F9B9-4179-8C37-6DD367E4A06D}" destId="{E4AD9AA0-097D-4A9F-8FB2-49ECCCE56003}" srcOrd="0" destOrd="0" presId="urn:microsoft.com/office/officeart/2005/8/layout/radial1"/>
    <dgm:cxn modelId="{777753F4-93A5-4392-98AA-13FBB2770D0D}" srcId="{04D179DF-9EEE-42B3-8CB9-27722756DD62}" destId="{83B15BE7-9098-42C9-B85D-EB95D12B2CB9}" srcOrd="4" destOrd="0" parTransId="{ECC50899-0892-4210-A4E9-CBE719C34B5B}" sibTransId="{5A902C2C-0EDD-4DF3-BCC4-0BABD644313A}"/>
    <dgm:cxn modelId="{3AF4D754-A2A8-4B65-840B-4B0065436C2E}" type="presOf" srcId="{717DA39B-12E0-4355-881E-75D8D7C16D70}" destId="{8DFC5BD4-CFCA-47AC-8269-DDE0E1FCC56F}" srcOrd="0" destOrd="0" presId="urn:microsoft.com/office/officeart/2005/8/layout/radial1"/>
    <dgm:cxn modelId="{7F538830-AF60-4111-9EBC-12E32F170B61}" type="presOf" srcId="{83B15BE7-9098-42C9-B85D-EB95D12B2CB9}" destId="{75481884-96FF-4426-B148-2A1448B521CA}" srcOrd="0" destOrd="0" presId="urn:microsoft.com/office/officeart/2005/8/layout/radial1"/>
    <dgm:cxn modelId="{F062E652-721B-45EF-A9F8-008632D0EA76}" type="presParOf" srcId="{7951A335-7A2B-4C69-8A6E-E1BC2A5552BA}" destId="{EDCC6B86-001D-4212-86ED-44D58B51745D}" srcOrd="0" destOrd="0" presId="urn:microsoft.com/office/officeart/2005/8/layout/radial1"/>
    <dgm:cxn modelId="{1BD9A8AC-C212-4084-A9C3-CDA883882DA0}" type="presParOf" srcId="{7951A335-7A2B-4C69-8A6E-E1BC2A5552BA}" destId="{9B03A0BC-28F8-4F7C-A6B1-2C4583BE7E9B}" srcOrd="1" destOrd="0" presId="urn:microsoft.com/office/officeart/2005/8/layout/radial1"/>
    <dgm:cxn modelId="{5A4101F4-1100-4781-991D-BB150A373AC4}" type="presParOf" srcId="{9B03A0BC-28F8-4F7C-A6B1-2C4583BE7E9B}" destId="{BE65A3E8-4CF3-44F5-ADC4-F7917C1B74BA}" srcOrd="0" destOrd="0" presId="urn:microsoft.com/office/officeart/2005/8/layout/radial1"/>
    <dgm:cxn modelId="{8048F467-7A83-4FA3-BB38-69D333C67185}" type="presParOf" srcId="{7951A335-7A2B-4C69-8A6E-E1BC2A5552BA}" destId="{E4AD9AA0-097D-4A9F-8FB2-49ECCCE56003}" srcOrd="2" destOrd="0" presId="urn:microsoft.com/office/officeart/2005/8/layout/radial1"/>
    <dgm:cxn modelId="{0EABFB8E-1011-4F85-885F-DE2B2C104C37}" type="presParOf" srcId="{7951A335-7A2B-4C69-8A6E-E1BC2A5552BA}" destId="{53938E0B-B65F-489D-A74C-50675D03FAEE}" srcOrd="3" destOrd="0" presId="urn:microsoft.com/office/officeart/2005/8/layout/radial1"/>
    <dgm:cxn modelId="{07792D56-5A8B-44BA-8350-86505E5EA1AA}" type="presParOf" srcId="{53938E0B-B65F-489D-A74C-50675D03FAEE}" destId="{3A81E5EC-9094-490A-96C0-F3303D49FFBC}" srcOrd="0" destOrd="0" presId="urn:microsoft.com/office/officeart/2005/8/layout/radial1"/>
    <dgm:cxn modelId="{B27B8709-E105-437E-BB25-EC4438DD9D6F}" type="presParOf" srcId="{7951A335-7A2B-4C69-8A6E-E1BC2A5552BA}" destId="{7DCF2C28-AFC8-4245-8CCD-72591F0D1D25}" srcOrd="4" destOrd="0" presId="urn:microsoft.com/office/officeart/2005/8/layout/radial1"/>
    <dgm:cxn modelId="{F3351AF7-2296-4805-9378-2A392F8353CE}" type="presParOf" srcId="{7951A335-7A2B-4C69-8A6E-E1BC2A5552BA}" destId="{767FA121-E416-4A77-AC43-1D1D7C60108A}" srcOrd="5" destOrd="0" presId="urn:microsoft.com/office/officeart/2005/8/layout/radial1"/>
    <dgm:cxn modelId="{83048EA6-EDCD-46E9-9BAA-385691ACB0B3}" type="presParOf" srcId="{767FA121-E416-4A77-AC43-1D1D7C60108A}" destId="{C46C5DDB-2753-4C48-B6AE-B52C296E2D35}" srcOrd="0" destOrd="0" presId="urn:microsoft.com/office/officeart/2005/8/layout/radial1"/>
    <dgm:cxn modelId="{8403441F-D995-4E97-9C25-4B78F2A10FFE}" type="presParOf" srcId="{7951A335-7A2B-4C69-8A6E-E1BC2A5552BA}" destId="{CC184E63-10AF-4BED-82D8-4E600B092CE9}" srcOrd="6" destOrd="0" presId="urn:microsoft.com/office/officeart/2005/8/layout/radial1"/>
    <dgm:cxn modelId="{A3135F72-6851-476E-AF01-6C8804B0A6FF}" type="presParOf" srcId="{7951A335-7A2B-4C69-8A6E-E1BC2A5552BA}" destId="{8DFC5BD4-CFCA-47AC-8269-DDE0E1FCC56F}" srcOrd="7" destOrd="0" presId="urn:microsoft.com/office/officeart/2005/8/layout/radial1"/>
    <dgm:cxn modelId="{238A8A28-5B83-493E-A410-9D135145615A}" type="presParOf" srcId="{8DFC5BD4-CFCA-47AC-8269-DDE0E1FCC56F}" destId="{BC9E5452-2EC1-4D00-9CEE-C089F9DA63FA}" srcOrd="0" destOrd="0" presId="urn:microsoft.com/office/officeart/2005/8/layout/radial1"/>
    <dgm:cxn modelId="{930779DC-9199-4301-AC04-CF7F9B4C5D20}" type="presParOf" srcId="{7951A335-7A2B-4C69-8A6E-E1BC2A5552BA}" destId="{0F29E79C-B540-4E9B-9DB0-A556476783AD}" srcOrd="8" destOrd="0" presId="urn:microsoft.com/office/officeart/2005/8/layout/radial1"/>
    <dgm:cxn modelId="{4065D698-4EB9-4252-A8A2-31B1A0427F4B}" type="presParOf" srcId="{7951A335-7A2B-4C69-8A6E-E1BC2A5552BA}" destId="{9C3EAB2E-0EFB-491F-B05F-A852919A085F}" srcOrd="9" destOrd="0" presId="urn:microsoft.com/office/officeart/2005/8/layout/radial1"/>
    <dgm:cxn modelId="{A45C372F-AF24-436F-94CE-CBB3EA91566A}" type="presParOf" srcId="{9C3EAB2E-0EFB-491F-B05F-A852919A085F}" destId="{C08DE3ED-4141-4BAC-BDE2-32604305EE1E}" srcOrd="0" destOrd="0" presId="urn:microsoft.com/office/officeart/2005/8/layout/radial1"/>
    <dgm:cxn modelId="{B607C805-D3D6-4422-8BDF-953386A1E604}" type="presParOf" srcId="{7951A335-7A2B-4C69-8A6E-E1BC2A5552BA}" destId="{75481884-96FF-4426-B148-2A1448B521CA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77CCFA-0493-45B1-9F92-146C2A921F14}" type="doc">
      <dgm:prSet loTypeId="urn:microsoft.com/office/officeart/2008/layout/AlternatingHexagons" loCatId="list" qsTypeId="urn:microsoft.com/office/officeart/2005/8/quickstyle/3d3" qsCatId="3D" csTypeId="urn:microsoft.com/office/officeart/2005/8/colors/colorful3" csCatId="colorful" phldr="1"/>
      <dgm:spPr/>
      <dgm:t>
        <a:bodyPr/>
        <a:lstStyle/>
        <a:p>
          <a:endParaRPr lang="en-US"/>
        </a:p>
      </dgm:t>
    </dgm:pt>
    <dgm:pt modelId="{5147CFE0-7C0B-4532-B228-9D06E78D5F99}">
      <dgm:prSet phldrT="[Text]"/>
      <dgm:spPr/>
      <dgm:t>
        <a:bodyPr/>
        <a:lstStyle/>
        <a:p>
          <a:r>
            <a:rPr lang="en-US" dirty="0" err="1" smtClean="0"/>
            <a:t>Toename</a:t>
          </a:r>
          <a:r>
            <a:rPr lang="en-US" dirty="0" smtClean="0"/>
            <a:t>  </a:t>
          </a:r>
          <a:r>
            <a:rPr lang="en-US" dirty="0" err="1" smtClean="0"/>
            <a:t>locaal</a:t>
          </a:r>
          <a:r>
            <a:rPr lang="en-US" dirty="0" smtClean="0"/>
            <a:t> </a:t>
          </a:r>
          <a:r>
            <a:rPr lang="en-US" dirty="0" err="1" smtClean="0"/>
            <a:t>inkomen</a:t>
          </a:r>
          <a:endParaRPr lang="en-US" dirty="0"/>
        </a:p>
      </dgm:t>
    </dgm:pt>
    <dgm:pt modelId="{3531D032-3CD5-4580-834E-892B7BB873E5}" type="parTrans" cxnId="{872EB8FC-079A-42BA-BDE1-3BD1AE6FDE47}">
      <dgm:prSet/>
      <dgm:spPr/>
      <dgm:t>
        <a:bodyPr/>
        <a:lstStyle/>
        <a:p>
          <a:endParaRPr lang="en-US"/>
        </a:p>
      </dgm:t>
    </dgm:pt>
    <dgm:pt modelId="{B4643442-F67E-4863-819C-C12CC94E9CD9}" type="sibTrans" cxnId="{872EB8FC-079A-42BA-BDE1-3BD1AE6FDE47}">
      <dgm:prSet custT="1"/>
      <dgm:spPr/>
      <dgm:t>
        <a:bodyPr/>
        <a:lstStyle/>
        <a:p>
          <a:r>
            <a:rPr lang="en-US" sz="1200" dirty="0" err="1" smtClean="0"/>
            <a:t>Vergroting</a:t>
          </a:r>
          <a:r>
            <a:rPr lang="en-US" sz="1200" dirty="0" smtClean="0"/>
            <a:t> </a:t>
          </a:r>
          <a:r>
            <a:rPr lang="en-US" sz="1200" dirty="0" err="1" smtClean="0"/>
            <a:t>Werkgelegen</a:t>
          </a:r>
          <a:endParaRPr lang="en-US" sz="1200" dirty="0" smtClean="0"/>
        </a:p>
        <a:p>
          <a:r>
            <a:rPr lang="en-US" sz="1200" dirty="0" err="1" smtClean="0"/>
            <a:t>heid</a:t>
          </a:r>
          <a:r>
            <a:rPr lang="en-US" sz="1200" dirty="0" smtClean="0"/>
            <a:t> </a:t>
          </a:r>
          <a:endParaRPr lang="en-US" sz="1200" dirty="0"/>
        </a:p>
      </dgm:t>
    </dgm:pt>
    <dgm:pt modelId="{086E1BED-270E-44FC-8AE4-434519B0D774}">
      <dgm:prSet phldrT="[Text]" phldr="1"/>
      <dgm:spPr/>
      <dgm:t>
        <a:bodyPr/>
        <a:lstStyle/>
        <a:p>
          <a:endParaRPr lang="en-US"/>
        </a:p>
      </dgm:t>
    </dgm:pt>
    <dgm:pt modelId="{FDD77DE7-5613-4DDE-A17E-17EBB2CB89DE}" type="parTrans" cxnId="{67D4C34B-06A0-4643-8099-1224F92108C1}">
      <dgm:prSet/>
      <dgm:spPr/>
      <dgm:t>
        <a:bodyPr/>
        <a:lstStyle/>
        <a:p>
          <a:endParaRPr lang="en-US"/>
        </a:p>
      </dgm:t>
    </dgm:pt>
    <dgm:pt modelId="{2A6FA8E1-84E6-44FD-9B10-2731CC77C15E}" type="sibTrans" cxnId="{67D4C34B-06A0-4643-8099-1224F92108C1}">
      <dgm:prSet/>
      <dgm:spPr/>
      <dgm:t>
        <a:bodyPr/>
        <a:lstStyle/>
        <a:p>
          <a:endParaRPr lang="en-US"/>
        </a:p>
      </dgm:t>
    </dgm:pt>
    <dgm:pt modelId="{68BE46C3-33D6-400F-8221-55BAD98A25E9}">
      <dgm:prSet phldrT="[Text]"/>
      <dgm:spPr/>
      <dgm:t>
        <a:bodyPr/>
        <a:lstStyle/>
        <a:p>
          <a:r>
            <a:rPr lang="en-US" dirty="0" smtClean="0"/>
            <a:t>Branding </a:t>
          </a:r>
          <a:r>
            <a:rPr lang="en-US" dirty="0" err="1" smtClean="0"/>
            <a:t>gebied</a:t>
          </a:r>
          <a:endParaRPr lang="en-US" dirty="0"/>
        </a:p>
      </dgm:t>
    </dgm:pt>
    <dgm:pt modelId="{54699B07-3662-4877-A1D8-DE54AFA41C03}" type="parTrans" cxnId="{12CEDBE1-0624-41D5-A80C-C4BDECAAD6F1}">
      <dgm:prSet/>
      <dgm:spPr/>
      <dgm:t>
        <a:bodyPr/>
        <a:lstStyle/>
        <a:p>
          <a:endParaRPr lang="en-US"/>
        </a:p>
      </dgm:t>
    </dgm:pt>
    <dgm:pt modelId="{01C185E6-4A47-4275-988A-F91334D62CD3}" type="sibTrans" cxnId="{12CEDBE1-0624-41D5-A80C-C4BDECAAD6F1}">
      <dgm:prSet custT="1"/>
      <dgm:spPr/>
      <dgm:t>
        <a:bodyPr/>
        <a:lstStyle/>
        <a:p>
          <a:pPr marL="0" marR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dirty="0" smtClean="0"/>
            <a:t>Milieu </a:t>
          </a:r>
          <a:r>
            <a:rPr lang="en-US" sz="1200" dirty="0" err="1" smtClean="0"/>
            <a:t>behoud</a:t>
          </a:r>
          <a:endParaRPr lang="en-US" sz="1200" dirty="0" smtClean="0"/>
        </a:p>
        <a:p>
          <a:pPr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dirty="0"/>
        </a:p>
      </dgm:t>
    </dgm:pt>
    <dgm:pt modelId="{6A1055C8-6706-4312-98F7-70B3B39EC632}">
      <dgm:prSet phldrT="[Text]"/>
      <dgm:spPr/>
      <dgm:t>
        <a:bodyPr/>
        <a:lstStyle/>
        <a:p>
          <a:r>
            <a:rPr lang="en-US" dirty="0" err="1" smtClean="0"/>
            <a:t>Traditie</a:t>
          </a:r>
          <a:r>
            <a:rPr lang="en-US" dirty="0" smtClean="0"/>
            <a:t> en </a:t>
          </a:r>
          <a:r>
            <a:rPr lang="en-US" dirty="0" err="1" smtClean="0"/>
            <a:t>cultuur</a:t>
          </a:r>
          <a:r>
            <a:rPr lang="en-US" dirty="0" smtClean="0"/>
            <a:t> </a:t>
          </a:r>
          <a:endParaRPr lang="en-US" dirty="0"/>
        </a:p>
      </dgm:t>
    </dgm:pt>
    <dgm:pt modelId="{D76DE403-6038-46D7-A4D3-0B35D14A7D06}" type="parTrans" cxnId="{5FEB8AF4-362C-4FB7-A0EC-B1FF0E73D45D}">
      <dgm:prSet/>
      <dgm:spPr/>
      <dgm:t>
        <a:bodyPr/>
        <a:lstStyle/>
        <a:p>
          <a:endParaRPr lang="en-US"/>
        </a:p>
      </dgm:t>
    </dgm:pt>
    <dgm:pt modelId="{4786AFFE-99EB-4B64-952A-23B35B3D7087}" type="sibTrans" cxnId="{5FEB8AF4-362C-4FB7-A0EC-B1FF0E73D45D}">
      <dgm:prSet/>
      <dgm:spPr/>
      <dgm:t>
        <a:bodyPr/>
        <a:lstStyle/>
        <a:p>
          <a:r>
            <a:rPr lang="en-US" dirty="0" err="1" smtClean="0"/>
            <a:t>Behoud</a:t>
          </a:r>
          <a:r>
            <a:rPr lang="en-US" dirty="0" smtClean="0"/>
            <a:t> </a:t>
          </a:r>
          <a:r>
            <a:rPr lang="en-US" dirty="0" err="1" smtClean="0"/>
            <a:t>traditionele</a:t>
          </a:r>
          <a:r>
            <a:rPr lang="en-US" dirty="0" smtClean="0"/>
            <a:t> </a:t>
          </a:r>
          <a:r>
            <a:rPr lang="en-US" dirty="0" err="1" smtClean="0"/>
            <a:t>verwerking</a:t>
          </a:r>
          <a:endParaRPr lang="en-US" dirty="0"/>
        </a:p>
      </dgm:t>
    </dgm:pt>
    <dgm:pt modelId="{B798E176-240C-4685-8329-E0649B182BDE}">
      <dgm:prSet phldrT="[Text]"/>
      <dgm:spPr/>
      <dgm:t>
        <a:bodyPr/>
        <a:lstStyle/>
        <a:p>
          <a:r>
            <a:rPr lang="en-US" dirty="0" err="1" smtClean="0"/>
            <a:t>Toerisme</a:t>
          </a:r>
          <a:r>
            <a:rPr lang="en-US" dirty="0" smtClean="0"/>
            <a:t> &amp; </a:t>
          </a:r>
          <a:r>
            <a:rPr lang="en-US" dirty="0" err="1" smtClean="0"/>
            <a:t>gastronomie</a:t>
          </a:r>
          <a:r>
            <a:rPr lang="en-US" dirty="0" smtClean="0"/>
            <a:t> </a:t>
          </a:r>
          <a:endParaRPr lang="en-US" dirty="0"/>
        </a:p>
      </dgm:t>
    </dgm:pt>
    <dgm:pt modelId="{DACAEC68-0B81-4CA7-BF81-088BD42D9E7D}" type="parTrans" cxnId="{2BDBA7F4-2465-4742-AEE9-7E7586D0F66A}">
      <dgm:prSet/>
      <dgm:spPr/>
      <dgm:t>
        <a:bodyPr/>
        <a:lstStyle/>
        <a:p>
          <a:endParaRPr lang="en-US"/>
        </a:p>
      </dgm:t>
    </dgm:pt>
    <dgm:pt modelId="{7D15C6A4-FFB5-4D51-A8DC-757C6506471A}" type="sibTrans" cxnId="{2BDBA7F4-2465-4742-AEE9-7E7586D0F66A}">
      <dgm:prSet/>
      <dgm:spPr/>
      <dgm:t>
        <a:bodyPr/>
        <a:lstStyle/>
        <a:p>
          <a:r>
            <a:rPr lang="en-US" dirty="0" err="1" smtClean="0"/>
            <a:t>Behoude</a:t>
          </a:r>
          <a:r>
            <a:rPr lang="en-US" dirty="0" smtClean="0"/>
            <a:t> </a:t>
          </a:r>
          <a:r>
            <a:rPr lang="en-US" dirty="0" err="1" smtClean="0"/>
            <a:t>traditionele</a:t>
          </a:r>
          <a:r>
            <a:rPr lang="en-US" dirty="0" smtClean="0"/>
            <a:t> </a:t>
          </a:r>
          <a:r>
            <a:rPr lang="en-US" dirty="0" err="1" smtClean="0"/>
            <a:t>methoden</a:t>
          </a:r>
          <a:r>
            <a:rPr lang="en-US" dirty="0" smtClean="0"/>
            <a:t> </a:t>
          </a:r>
          <a:endParaRPr lang="en-US" dirty="0"/>
        </a:p>
      </dgm:t>
    </dgm:pt>
    <dgm:pt modelId="{5718B0C5-4A05-4F59-A6C3-C7B5F2A929AA}">
      <dgm:prSet phldrT="[Text]"/>
      <dgm:spPr/>
      <dgm:t>
        <a:bodyPr/>
        <a:lstStyle/>
        <a:p>
          <a:r>
            <a:rPr lang="en-US" dirty="0" err="1" smtClean="0"/>
            <a:t>Versterk</a:t>
          </a:r>
          <a:r>
            <a:rPr lang="en-US" dirty="0" smtClean="0"/>
            <a:t> </a:t>
          </a:r>
          <a:r>
            <a:rPr lang="en-US" dirty="0" err="1" smtClean="0"/>
            <a:t>concurrentie</a:t>
          </a:r>
          <a:r>
            <a:rPr lang="en-US" dirty="0" smtClean="0"/>
            <a:t> </a:t>
          </a:r>
          <a:r>
            <a:rPr lang="en-US" dirty="0" err="1" smtClean="0"/>
            <a:t>vermogen</a:t>
          </a:r>
          <a:r>
            <a:rPr lang="en-US" dirty="0" smtClean="0"/>
            <a:t> </a:t>
          </a:r>
          <a:endParaRPr lang="en-US" dirty="0"/>
        </a:p>
      </dgm:t>
    </dgm:pt>
    <dgm:pt modelId="{06775B26-6778-406D-9915-4F4FF55FE50C}" type="parTrans" cxnId="{86565203-B5DE-46A2-BB3A-72C3ECA08672}">
      <dgm:prSet/>
      <dgm:spPr/>
      <dgm:t>
        <a:bodyPr/>
        <a:lstStyle/>
        <a:p>
          <a:endParaRPr lang="en-US"/>
        </a:p>
      </dgm:t>
    </dgm:pt>
    <dgm:pt modelId="{BC70DDB8-6600-4D20-9BF3-77BE22E10E2C}" type="sibTrans" cxnId="{86565203-B5DE-46A2-BB3A-72C3ECA08672}">
      <dgm:prSet/>
      <dgm:spPr/>
      <dgm:t>
        <a:bodyPr/>
        <a:lstStyle/>
        <a:p>
          <a:endParaRPr lang="en-US"/>
        </a:p>
      </dgm:t>
    </dgm:pt>
    <dgm:pt modelId="{083D3F16-2264-4AFF-82DF-C58F3D5D9A03}">
      <dgm:prSet phldrT="[Text]" phldr="1"/>
      <dgm:spPr/>
      <dgm:t>
        <a:bodyPr/>
        <a:lstStyle/>
        <a:p>
          <a:endParaRPr lang="en-US" dirty="0"/>
        </a:p>
      </dgm:t>
    </dgm:pt>
    <dgm:pt modelId="{3FF98C8A-6712-4AE2-B904-BBFF17968F3C}" type="sibTrans" cxnId="{CDFB7A7D-1096-4BD6-B71F-20DF4A7B8CD2}">
      <dgm:prSet/>
      <dgm:spPr/>
      <dgm:t>
        <a:bodyPr/>
        <a:lstStyle/>
        <a:p>
          <a:endParaRPr lang="en-US"/>
        </a:p>
      </dgm:t>
    </dgm:pt>
    <dgm:pt modelId="{3885FD01-C1EA-43D1-A92D-FFDB91CADF71}" type="parTrans" cxnId="{CDFB7A7D-1096-4BD6-B71F-20DF4A7B8CD2}">
      <dgm:prSet/>
      <dgm:spPr/>
      <dgm:t>
        <a:bodyPr/>
        <a:lstStyle/>
        <a:p>
          <a:endParaRPr lang="en-US"/>
        </a:p>
      </dgm:t>
    </dgm:pt>
    <dgm:pt modelId="{3CAA4EBD-E0CF-4DDB-AB4E-1CC0D65ABAEE}" type="pres">
      <dgm:prSet presAssocID="{3F77CCFA-0493-45B1-9F92-146C2A921F14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nl-NL"/>
        </a:p>
      </dgm:t>
    </dgm:pt>
    <dgm:pt modelId="{4FC1C83C-117E-48B5-91A1-715C96A93C99}" type="pres">
      <dgm:prSet presAssocID="{5147CFE0-7C0B-4532-B228-9D06E78D5F99}" presName="composite" presStyleCnt="0"/>
      <dgm:spPr/>
    </dgm:pt>
    <dgm:pt modelId="{A90E0290-1D1D-471C-933D-69B2F3D17CA9}" type="pres">
      <dgm:prSet presAssocID="{5147CFE0-7C0B-4532-B228-9D06E78D5F99}" presName="Parent1" presStyleLbl="node1" presStyleIdx="0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CD12F4C-059B-4EEB-BA1D-478315B315DA}" type="pres">
      <dgm:prSet presAssocID="{5147CFE0-7C0B-4532-B228-9D06E78D5F99}" presName="Childtext1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5BB00F63-3377-479A-81AA-EF0383A47EFF}" type="pres">
      <dgm:prSet presAssocID="{5147CFE0-7C0B-4532-B228-9D06E78D5F99}" presName="BalanceSpacing" presStyleCnt="0"/>
      <dgm:spPr/>
    </dgm:pt>
    <dgm:pt modelId="{856C1003-148B-4A7D-B3F1-925865374971}" type="pres">
      <dgm:prSet presAssocID="{5147CFE0-7C0B-4532-B228-9D06E78D5F99}" presName="BalanceSpacing1" presStyleCnt="0"/>
      <dgm:spPr/>
    </dgm:pt>
    <dgm:pt modelId="{B960ECCB-B072-4D31-B14A-6E89761CBB46}" type="pres">
      <dgm:prSet presAssocID="{B4643442-F67E-4863-819C-C12CC94E9CD9}" presName="Accent1Text" presStyleLbl="node1" presStyleIdx="1" presStyleCnt="10" custLinFactNeighborX="2348" custLinFactNeighborY="1362"/>
      <dgm:spPr/>
      <dgm:t>
        <a:bodyPr/>
        <a:lstStyle/>
        <a:p>
          <a:endParaRPr lang="en-US"/>
        </a:p>
      </dgm:t>
    </dgm:pt>
    <dgm:pt modelId="{B96FF9D8-4F59-4D74-AC4F-EA98767AF3C8}" type="pres">
      <dgm:prSet presAssocID="{B4643442-F67E-4863-819C-C12CC94E9CD9}" presName="spaceBetweenRectangles" presStyleCnt="0"/>
      <dgm:spPr/>
    </dgm:pt>
    <dgm:pt modelId="{EBB07B7C-D811-473E-B659-745C30F82992}" type="pres">
      <dgm:prSet presAssocID="{68BE46C3-33D6-400F-8221-55BAD98A25E9}" presName="composite" presStyleCnt="0"/>
      <dgm:spPr/>
    </dgm:pt>
    <dgm:pt modelId="{E9BB47F9-F74D-43AF-9FD4-BA5F8127847A}" type="pres">
      <dgm:prSet presAssocID="{68BE46C3-33D6-400F-8221-55BAD98A25E9}" presName="Parent1" presStyleLbl="node1" presStyleIdx="2" presStyleCnt="10" custLinFactNeighborX="2385" custLinFactNeighborY="-278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059AE4C-9F62-4948-A902-E5C543D73BFA}" type="pres">
      <dgm:prSet presAssocID="{68BE46C3-33D6-400F-8221-55BAD98A25E9}" presName="Childtext1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A11FAD-19CD-462C-9F3B-03528ECB1A79}" type="pres">
      <dgm:prSet presAssocID="{68BE46C3-33D6-400F-8221-55BAD98A25E9}" presName="BalanceSpacing" presStyleCnt="0"/>
      <dgm:spPr/>
    </dgm:pt>
    <dgm:pt modelId="{D130F0DC-1363-4717-A344-D90179EB5F51}" type="pres">
      <dgm:prSet presAssocID="{68BE46C3-33D6-400F-8221-55BAD98A25E9}" presName="BalanceSpacing1" presStyleCnt="0"/>
      <dgm:spPr/>
    </dgm:pt>
    <dgm:pt modelId="{E6DEE9CD-5F60-43D6-8BF5-FE05C2C8D192}" type="pres">
      <dgm:prSet presAssocID="{01C185E6-4A47-4275-988A-F91334D62CD3}" presName="Accent1Text" presStyleLbl="node1" presStyleIdx="3" presStyleCnt="10"/>
      <dgm:spPr/>
      <dgm:t>
        <a:bodyPr/>
        <a:lstStyle/>
        <a:p>
          <a:endParaRPr lang="nl-NL"/>
        </a:p>
      </dgm:t>
    </dgm:pt>
    <dgm:pt modelId="{5EC09BC1-A595-4FAF-A0B5-64E16F74C01E}" type="pres">
      <dgm:prSet presAssocID="{01C185E6-4A47-4275-988A-F91334D62CD3}" presName="spaceBetweenRectangles" presStyleCnt="0"/>
      <dgm:spPr/>
    </dgm:pt>
    <dgm:pt modelId="{6F18957C-055C-4C8C-A779-8901DD2E5140}" type="pres">
      <dgm:prSet presAssocID="{B798E176-240C-4685-8329-E0649B182BDE}" presName="composite" presStyleCnt="0"/>
      <dgm:spPr/>
    </dgm:pt>
    <dgm:pt modelId="{71F189FE-F502-4DA1-B729-CB1C238CD808}" type="pres">
      <dgm:prSet presAssocID="{B798E176-240C-4685-8329-E0649B182BDE}" presName="Parent1" presStyleLbl="node1" presStyleIdx="4" presStyleCnt="1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EEFE460C-47E4-4133-97BD-6384331F9698}" type="pres">
      <dgm:prSet presAssocID="{B798E176-240C-4685-8329-E0649B182BDE}" presName="Childtext1" presStyleLbl="revTx" presStyleIdx="2" presStyleCnt="5">
        <dgm:presLayoutVars>
          <dgm:chMax val="0"/>
          <dgm:chPref val="0"/>
          <dgm:bulletEnabled val="1"/>
        </dgm:presLayoutVars>
      </dgm:prSet>
      <dgm:spPr/>
    </dgm:pt>
    <dgm:pt modelId="{1263128F-9373-46D0-8684-B2C80B344BE2}" type="pres">
      <dgm:prSet presAssocID="{B798E176-240C-4685-8329-E0649B182BDE}" presName="BalanceSpacing" presStyleCnt="0"/>
      <dgm:spPr/>
    </dgm:pt>
    <dgm:pt modelId="{69E0A013-B1B1-4D79-B081-BB3520013CC1}" type="pres">
      <dgm:prSet presAssocID="{B798E176-240C-4685-8329-E0649B182BDE}" presName="BalanceSpacing1" presStyleCnt="0"/>
      <dgm:spPr/>
    </dgm:pt>
    <dgm:pt modelId="{D01A8966-2948-4836-A522-7294AE6701DA}" type="pres">
      <dgm:prSet presAssocID="{7D15C6A4-FFB5-4D51-A8DC-757C6506471A}" presName="Accent1Text" presStyleLbl="node1" presStyleIdx="5" presStyleCnt="10" custLinFactNeighborX="-50463" custLinFactNeighborY="-83624"/>
      <dgm:spPr/>
      <dgm:t>
        <a:bodyPr/>
        <a:lstStyle/>
        <a:p>
          <a:endParaRPr lang="en-US"/>
        </a:p>
      </dgm:t>
    </dgm:pt>
    <dgm:pt modelId="{3EEF222A-635E-4DF0-A3CA-E3641BBF2B42}" type="pres">
      <dgm:prSet presAssocID="{7D15C6A4-FFB5-4D51-A8DC-757C6506471A}" presName="spaceBetweenRectangles" presStyleCnt="0"/>
      <dgm:spPr/>
    </dgm:pt>
    <dgm:pt modelId="{2F4C1E1F-A100-4960-A711-D21A1616BE1E}" type="pres">
      <dgm:prSet presAssocID="{6A1055C8-6706-4312-98F7-70B3B39EC632}" presName="composite" presStyleCnt="0"/>
      <dgm:spPr/>
    </dgm:pt>
    <dgm:pt modelId="{766F7D07-802D-43BF-9DDF-DA4077339BF6}" type="pres">
      <dgm:prSet presAssocID="{6A1055C8-6706-4312-98F7-70B3B39EC632}" presName="Parent1" presStyleLbl="node1" presStyleIdx="6" presStyleCnt="10" custLinFactNeighborX="-51264" custLinFactNeighborY="-87109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DDB068-A351-4D1C-86EB-D2C9EDEB43B9}" type="pres">
      <dgm:prSet presAssocID="{6A1055C8-6706-4312-98F7-70B3B39EC632}" presName="Childtext1" presStyleLbl="revTx" presStyleIdx="3" presStyleCnt="5">
        <dgm:presLayoutVars>
          <dgm:chMax val="0"/>
          <dgm:chPref val="0"/>
          <dgm:bulletEnabled val="1"/>
        </dgm:presLayoutVars>
      </dgm:prSet>
      <dgm:spPr/>
    </dgm:pt>
    <dgm:pt modelId="{E057FEF5-4885-42E7-8B9F-70737375B0C9}" type="pres">
      <dgm:prSet presAssocID="{6A1055C8-6706-4312-98F7-70B3B39EC632}" presName="BalanceSpacing" presStyleCnt="0"/>
      <dgm:spPr/>
    </dgm:pt>
    <dgm:pt modelId="{A7082133-2D27-433B-9376-5E13D9CB5C30}" type="pres">
      <dgm:prSet presAssocID="{6A1055C8-6706-4312-98F7-70B3B39EC632}" presName="BalanceSpacing1" presStyleCnt="0"/>
      <dgm:spPr/>
    </dgm:pt>
    <dgm:pt modelId="{068FD137-ADAD-4745-BCBB-7AAC76D407B2}" type="pres">
      <dgm:prSet presAssocID="{4786AFFE-99EB-4B64-952A-23B35B3D7087}" presName="Accent1Text" presStyleLbl="node1" presStyleIdx="7" presStyleCnt="10" custLinFactX="-4129" custLinFactNeighborX="-100000" custLinFactNeighborY="-6968"/>
      <dgm:spPr/>
      <dgm:t>
        <a:bodyPr/>
        <a:lstStyle/>
        <a:p>
          <a:endParaRPr lang="en-US"/>
        </a:p>
      </dgm:t>
    </dgm:pt>
    <dgm:pt modelId="{281EA2A1-1C9E-4402-977B-82A41114DCD2}" type="pres">
      <dgm:prSet presAssocID="{4786AFFE-99EB-4B64-952A-23B35B3D7087}" presName="spaceBetweenRectangles" presStyleCnt="0"/>
      <dgm:spPr/>
    </dgm:pt>
    <dgm:pt modelId="{97ABF2D7-2538-4F7C-B6D5-A34FAB14AE4E}" type="pres">
      <dgm:prSet presAssocID="{5718B0C5-4A05-4F59-A6C3-C7B5F2A929AA}" presName="composite" presStyleCnt="0"/>
      <dgm:spPr/>
    </dgm:pt>
    <dgm:pt modelId="{2B440582-8EA9-4BA2-929C-134D54C73E99}" type="pres">
      <dgm:prSet presAssocID="{5718B0C5-4A05-4F59-A6C3-C7B5F2A929AA}" presName="Parent1" presStyleLbl="node1" presStyleIdx="8" presStyleCnt="10" custLinFactX="5750" custLinFactY="-69191" custLinFactNeighborX="100000" custLinFactNeighborY="-1000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5FD46D-4CEC-4FEC-8EDB-98F031519111}" type="pres">
      <dgm:prSet presAssocID="{5718B0C5-4A05-4F59-A6C3-C7B5F2A929AA}" presName="Childtext1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nl-NL"/>
        </a:p>
      </dgm:t>
    </dgm:pt>
    <dgm:pt modelId="{BB043B95-AB28-4763-9942-FEC6A880F3AF}" type="pres">
      <dgm:prSet presAssocID="{5718B0C5-4A05-4F59-A6C3-C7B5F2A929AA}" presName="BalanceSpacing" presStyleCnt="0"/>
      <dgm:spPr/>
    </dgm:pt>
    <dgm:pt modelId="{DDADBC1B-2622-4FC2-A2FD-12BCC51F7B67}" type="pres">
      <dgm:prSet presAssocID="{5718B0C5-4A05-4F59-A6C3-C7B5F2A929AA}" presName="BalanceSpacing1" presStyleCnt="0"/>
      <dgm:spPr/>
    </dgm:pt>
    <dgm:pt modelId="{460E40FF-317A-4A6A-9201-323D5867196E}" type="pres">
      <dgm:prSet presAssocID="{BC70DDB8-6600-4D20-9BF3-77BE22E10E2C}" presName="Accent1Text" presStyleLbl="node1" presStyleIdx="9" presStyleCnt="10" custLinFactX="63105" custLinFactNeighborX="100000" custLinFactNeighborY="-87324"/>
      <dgm:spPr/>
      <dgm:t>
        <a:bodyPr/>
        <a:lstStyle/>
        <a:p>
          <a:endParaRPr lang="nl-NL"/>
        </a:p>
      </dgm:t>
    </dgm:pt>
  </dgm:ptLst>
  <dgm:cxnLst>
    <dgm:cxn modelId="{86565203-B5DE-46A2-BB3A-72C3ECA08672}" srcId="{3F77CCFA-0493-45B1-9F92-146C2A921F14}" destId="{5718B0C5-4A05-4F59-A6C3-C7B5F2A929AA}" srcOrd="4" destOrd="0" parTransId="{06775B26-6778-406D-9915-4F4FF55FE50C}" sibTransId="{BC70DDB8-6600-4D20-9BF3-77BE22E10E2C}"/>
    <dgm:cxn modelId="{036BEB57-B38C-416B-B317-6A7C29DFDAFF}" type="presOf" srcId="{6A1055C8-6706-4312-98F7-70B3B39EC632}" destId="{766F7D07-802D-43BF-9DDF-DA4077339BF6}" srcOrd="0" destOrd="0" presId="urn:microsoft.com/office/officeart/2008/layout/AlternatingHexagons"/>
    <dgm:cxn modelId="{2FC6980B-A349-4BB7-B3C7-C5D967665C40}" type="presOf" srcId="{B798E176-240C-4685-8329-E0649B182BDE}" destId="{71F189FE-F502-4DA1-B729-CB1C238CD808}" srcOrd="0" destOrd="0" presId="urn:microsoft.com/office/officeart/2008/layout/AlternatingHexagons"/>
    <dgm:cxn modelId="{22CE6537-A9BD-4F3F-8338-99A02A93DFD3}" type="presOf" srcId="{5718B0C5-4A05-4F59-A6C3-C7B5F2A929AA}" destId="{2B440582-8EA9-4BA2-929C-134D54C73E99}" srcOrd="0" destOrd="0" presId="urn:microsoft.com/office/officeart/2008/layout/AlternatingHexagons"/>
    <dgm:cxn modelId="{5FEB8AF4-362C-4FB7-A0EC-B1FF0E73D45D}" srcId="{3F77CCFA-0493-45B1-9F92-146C2A921F14}" destId="{6A1055C8-6706-4312-98F7-70B3B39EC632}" srcOrd="3" destOrd="0" parTransId="{D76DE403-6038-46D7-A4D3-0B35D14A7D06}" sibTransId="{4786AFFE-99EB-4B64-952A-23B35B3D7087}"/>
    <dgm:cxn modelId="{E0459142-8A59-483C-8EA0-7AA237FCDA1D}" type="presOf" srcId="{B4643442-F67E-4863-819C-C12CC94E9CD9}" destId="{B960ECCB-B072-4D31-B14A-6E89761CBB46}" srcOrd="0" destOrd="0" presId="urn:microsoft.com/office/officeart/2008/layout/AlternatingHexagons"/>
    <dgm:cxn modelId="{7555D923-CE87-4ACC-BAE2-63A7C59C9EC4}" type="presOf" srcId="{3F77CCFA-0493-45B1-9F92-146C2A921F14}" destId="{3CAA4EBD-E0CF-4DDB-AB4E-1CC0D65ABAEE}" srcOrd="0" destOrd="0" presId="urn:microsoft.com/office/officeart/2008/layout/AlternatingHexagons"/>
    <dgm:cxn modelId="{67D4C34B-06A0-4643-8099-1224F92108C1}" srcId="{5147CFE0-7C0B-4532-B228-9D06E78D5F99}" destId="{086E1BED-270E-44FC-8AE4-434519B0D774}" srcOrd="0" destOrd="0" parTransId="{FDD77DE7-5613-4DDE-A17E-17EBB2CB89DE}" sibTransId="{2A6FA8E1-84E6-44FD-9B10-2731CC77C15E}"/>
    <dgm:cxn modelId="{B67F0E96-8907-4828-AF75-0968040FB364}" type="presOf" srcId="{01C185E6-4A47-4275-988A-F91334D62CD3}" destId="{E6DEE9CD-5F60-43D6-8BF5-FE05C2C8D192}" srcOrd="0" destOrd="0" presId="urn:microsoft.com/office/officeart/2008/layout/AlternatingHexagons"/>
    <dgm:cxn modelId="{2BDBA7F4-2465-4742-AEE9-7E7586D0F66A}" srcId="{3F77CCFA-0493-45B1-9F92-146C2A921F14}" destId="{B798E176-240C-4685-8329-E0649B182BDE}" srcOrd="2" destOrd="0" parTransId="{DACAEC68-0B81-4CA7-BF81-088BD42D9E7D}" sibTransId="{7D15C6A4-FFB5-4D51-A8DC-757C6506471A}"/>
    <dgm:cxn modelId="{7DE9744C-0E36-4C59-A581-AAAD314B8742}" type="presOf" srcId="{086E1BED-270E-44FC-8AE4-434519B0D774}" destId="{6CD12F4C-059B-4EEB-BA1D-478315B315DA}" srcOrd="0" destOrd="0" presId="urn:microsoft.com/office/officeart/2008/layout/AlternatingHexagons"/>
    <dgm:cxn modelId="{701D2458-D072-4F2C-ABDA-CE3C30AC814F}" type="presOf" srcId="{68BE46C3-33D6-400F-8221-55BAD98A25E9}" destId="{E9BB47F9-F74D-43AF-9FD4-BA5F8127847A}" srcOrd="0" destOrd="0" presId="urn:microsoft.com/office/officeart/2008/layout/AlternatingHexagons"/>
    <dgm:cxn modelId="{962513C2-26F0-4112-B2F2-A58737306D11}" type="presOf" srcId="{4786AFFE-99EB-4B64-952A-23B35B3D7087}" destId="{068FD137-ADAD-4745-BCBB-7AAC76D407B2}" srcOrd="0" destOrd="0" presId="urn:microsoft.com/office/officeart/2008/layout/AlternatingHexagons"/>
    <dgm:cxn modelId="{CDFB7A7D-1096-4BD6-B71F-20DF4A7B8CD2}" srcId="{5718B0C5-4A05-4F59-A6C3-C7B5F2A929AA}" destId="{083D3F16-2264-4AFF-82DF-C58F3D5D9A03}" srcOrd="0" destOrd="0" parTransId="{3885FD01-C1EA-43D1-A92D-FFDB91CADF71}" sibTransId="{3FF98C8A-6712-4AE2-B904-BBFF17968F3C}"/>
    <dgm:cxn modelId="{2F336FFF-E388-4D2D-87C5-D0E5DE55DDFC}" type="presOf" srcId="{083D3F16-2264-4AFF-82DF-C58F3D5D9A03}" destId="{FA5FD46D-4CEC-4FEC-8EDB-98F031519111}" srcOrd="0" destOrd="0" presId="urn:microsoft.com/office/officeart/2008/layout/AlternatingHexagons"/>
    <dgm:cxn modelId="{12CEDBE1-0624-41D5-A80C-C4BDECAAD6F1}" srcId="{3F77CCFA-0493-45B1-9F92-146C2A921F14}" destId="{68BE46C3-33D6-400F-8221-55BAD98A25E9}" srcOrd="1" destOrd="0" parTransId="{54699B07-3662-4877-A1D8-DE54AFA41C03}" sibTransId="{01C185E6-4A47-4275-988A-F91334D62CD3}"/>
    <dgm:cxn modelId="{872EB8FC-079A-42BA-BDE1-3BD1AE6FDE47}" srcId="{3F77CCFA-0493-45B1-9F92-146C2A921F14}" destId="{5147CFE0-7C0B-4532-B228-9D06E78D5F99}" srcOrd="0" destOrd="0" parTransId="{3531D032-3CD5-4580-834E-892B7BB873E5}" sibTransId="{B4643442-F67E-4863-819C-C12CC94E9CD9}"/>
    <dgm:cxn modelId="{84E7803C-0325-4E12-B8B5-089D624B287E}" type="presOf" srcId="{BC70DDB8-6600-4D20-9BF3-77BE22E10E2C}" destId="{460E40FF-317A-4A6A-9201-323D5867196E}" srcOrd="0" destOrd="0" presId="urn:microsoft.com/office/officeart/2008/layout/AlternatingHexagons"/>
    <dgm:cxn modelId="{4F40041F-9ADD-4824-9241-5582D5596F2E}" type="presOf" srcId="{7D15C6A4-FFB5-4D51-A8DC-757C6506471A}" destId="{D01A8966-2948-4836-A522-7294AE6701DA}" srcOrd="0" destOrd="0" presId="urn:microsoft.com/office/officeart/2008/layout/AlternatingHexagons"/>
    <dgm:cxn modelId="{55BD49D7-E7EF-4828-92FF-0B5F7DA29DB8}" type="presOf" srcId="{5147CFE0-7C0B-4532-B228-9D06E78D5F99}" destId="{A90E0290-1D1D-471C-933D-69B2F3D17CA9}" srcOrd="0" destOrd="0" presId="urn:microsoft.com/office/officeart/2008/layout/AlternatingHexagons"/>
    <dgm:cxn modelId="{7AF2735B-8372-42DC-8CF2-F82B5141F5E5}" type="presParOf" srcId="{3CAA4EBD-E0CF-4DDB-AB4E-1CC0D65ABAEE}" destId="{4FC1C83C-117E-48B5-91A1-715C96A93C99}" srcOrd="0" destOrd="0" presId="urn:microsoft.com/office/officeart/2008/layout/AlternatingHexagons"/>
    <dgm:cxn modelId="{4365B869-7011-4D5E-BE7D-3BCD1011E6F1}" type="presParOf" srcId="{4FC1C83C-117E-48B5-91A1-715C96A93C99}" destId="{A90E0290-1D1D-471C-933D-69B2F3D17CA9}" srcOrd="0" destOrd="0" presId="urn:microsoft.com/office/officeart/2008/layout/AlternatingHexagons"/>
    <dgm:cxn modelId="{A448B254-77EA-4B18-8339-158D0A2198DD}" type="presParOf" srcId="{4FC1C83C-117E-48B5-91A1-715C96A93C99}" destId="{6CD12F4C-059B-4EEB-BA1D-478315B315DA}" srcOrd="1" destOrd="0" presId="urn:microsoft.com/office/officeart/2008/layout/AlternatingHexagons"/>
    <dgm:cxn modelId="{E8FE7DFD-009D-4080-BA15-E20DF1E46576}" type="presParOf" srcId="{4FC1C83C-117E-48B5-91A1-715C96A93C99}" destId="{5BB00F63-3377-479A-81AA-EF0383A47EFF}" srcOrd="2" destOrd="0" presId="urn:microsoft.com/office/officeart/2008/layout/AlternatingHexagons"/>
    <dgm:cxn modelId="{36E49BD6-1C20-44CF-BB0E-A04A26A06A6A}" type="presParOf" srcId="{4FC1C83C-117E-48B5-91A1-715C96A93C99}" destId="{856C1003-148B-4A7D-B3F1-925865374971}" srcOrd="3" destOrd="0" presId="urn:microsoft.com/office/officeart/2008/layout/AlternatingHexagons"/>
    <dgm:cxn modelId="{F1F7D956-8B9A-45B9-8E61-FD272E34EE43}" type="presParOf" srcId="{4FC1C83C-117E-48B5-91A1-715C96A93C99}" destId="{B960ECCB-B072-4D31-B14A-6E89761CBB46}" srcOrd="4" destOrd="0" presId="urn:microsoft.com/office/officeart/2008/layout/AlternatingHexagons"/>
    <dgm:cxn modelId="{45D65F0F-292D-43AC-816A-2088080E7CD2}" type="presParOf" srcId="{3CAA4EBD-E0CF-4DDB-AB4E-1CC0D65ABAEE}" destId="{B96FF9D8-4F59-4D74-AC4F-EA98767AF3C8}" srcOrd="1" destOrd="0" presId="urn:microsoft.com/office/officeart/2008/layout/AlternatingHexagons"/>
    <dgm:cxn modelId="{64B2166D-BF8B-4421-82E3-804ED8B66020}" type="presParOf" srcId="{3CAA4EBD-E0CF-4DDB-AB4E-1CC0D65ABAEE}" destId="{EBB07B7C-D811-473E-B659-745C30F82992}" srcOrd="2" destOrd="0" presId="urn:microsoft.com/office/officeart/2008/layout/AlternatingHexagons"/>
    <dgm:cxn modelId="{A53425EE-D3FE-4CB1-BACD-279A2F835F83}" type="presParOf" srcId="{EBB07B7C-D811-473E-B659-745C30F82992}" destId="{E9BB47F9-F74D-43AF-9FD4-BA5F8127847A}" srcOrd="0" destOrd="0" presId="urn:microsoft.com/office/officeart/2008/layout/AlternatingHexagons"/>
    <dgm:cxn modelId="{44AC6DA5-4C31-48E9-BE41-4A9DA855ECD8}" type="presParOf" srcId="{EBB07B7C-D811-473E-B659-745C30F82992}" destId="{9059AE4C-9F62-4948-A902-E5C543D73BFA}" srcOrd="1" destOrd="0" presId="urn:microsoft.com/office/officeart/2008/layout/AlternatingHexagons"/>
    <dgm:cxn modelId="{3718ADF5-B0FA-42C5-81AB-293821C92D8A}" type="presParOf" srcId="{EBB07B7C-D811-473E-B659-745C30F82992}" destId="{42A11FAD-19CD-462C-9F3B-03528ECB1A79}" srcOrd="2" destOrd="0" presId="urn:microsoft.com/office/officeart/2008/layout/AlternatingHexagons"/>
    <dgm:cxn modelId="{85A68615-C15D-4C69-8ABE-3B459E881939}" type="presParOf" srcId="{EBB07B7C-D811-473E-B659-745C30F82992}" destId="{D130F0DC-1363-4717-A344-D90179EB5F51}" srcOrd="3" destOrd="0" presId="urn:microsoft.com/office/officeart/2008/layout/AlternatingHexagons"/>
    <dgm:cxn modelId="{29F661A7-3157-4404-BB62-55CAD93B235D}" type="presParOf" srcId="{EBB07B7C-D811-473E-B659-745C30F82992}" destId="{E6DEE9CD-5F60-43D6-8BF5-FE05C2C8D192}" srcOrd="4" destOrd="0" presId="urn:microsoft.com/office/officeart/2008/layout/AlternatingHexagons"/>
    <dgm:cxn modelId="{102BAFCA-6E1F-4593-90E2-C89EE138274D}" type="presParOf" srcId="{3CAA4EBD-E0CF-4DDB-AB4E-1CC0D65ABAEE}" destId="{5EC09BC1-A595-4FAF-A0B5-64E16F74C01E}" srcOrd="3" destOrd="0" presId="urn:microsoft.com/office/officeart/2008/layout/AlternatingHexagons"/>
    <dgm:cxn modelId="{0A59CB9C-00CE-4CD7-8898-84F3845EA04D}" type="presParOf" srcId="{3CAA4EBD-E0CF-4DDB-AB4E-1CC0D65ABAEE}" destId="{6F18957C-055C-4C8C-A779-8901DD2E5140}" srcOrd="4" destOrd="0" presId="urn:microsoft.com/office/officeart/2008/layout/AlternatingHexagons"/>
    <dgm:cxn modelId="{AA72590B-D462-44ED-8A0E-3692EDED30C2}" type="presParOf" srcId="{6F18957C-055C-4C8C-A779-8901DD2E5140}" destId="{71F189FE-F502-4DA1-B729-CB1C238CD808}" srcOrd="0" destOrd="0" presId="urn:microsoft.com/office/officeart/2008/layout/AlternatingHexagons"/>
    <dgm:cxn modelId="{9A2E761E-9786-4232-9737-48A34D8275E6}" type="presParOf" srcId="{6F18957C-055C-4C8C-A779-8901DD2E5140}" destId="{EEFE460C-47E4-4133-97BD-6384331F9698}" srcOrd="1" destOrd="0" presId="urn:microsoft.com/office/officeart/2008/layout/AlternatingHexagons"/>
    <dgm:cxn modelId="{3ED107DB-77A7-4227-AB35-9ABAB01A7B86}" type="presParOf" srcId="{6F18957C-055C-4C8C-A779-8901DD2E5140}" destId="{1263128F-9373-46D0-8684-B2C80B344BE2}" srcOrd="2" destOrd="0" presId="urn:microsoft.com/office/officeart/2008/layout/AlternatingHexagons"/>
    <dgm:cxn modelId="{D6741741-7C5D-4F76-8FDF-B1E2B81EB745}" type="presParOf" srcId="{6F18957C-055C-4C8C-A779-8901DD2E5140}" destId="{69E0A013-B1B1-4D79-B081-BB3520013CC1}" srcOrd="3" destOrd="0" presId="urn:microsoft.com/office/officeart/2008/layout/AlternatingHexagons"/>
    <dgm:cxn modelId="{A589589E-64D0-4BCA-8041-E8E3AA207394}" type="presParOf" srcId="{6F18957C-055C-4C8C-A779-8901DD2E5140}" destId="{D01A8966-2948-4836-A522-7294AE6701DA}" srcOrd="4" destOrd="0" presId="urn:microsoft.com/office/officeart/2008/layout/AlternatingHexagons"/>
    <dgm:cxn modelId="{1D5F4CA3-6B0B-4E87-99B7-0898AC22C4AA}" type="presParOf" srcId="{3CAA4EBD-E0CF-4DDB-AB4E-1CC0D65ABAEE}" destId="{3EEF222A-635E-4DF0-A3CA-E3641BBF2B42}" srcOrd="5" destOrd="0" presId="urn:microsoft.com/office/officeart/2008/layout/AlternatingHexagons"/>
    <dgm:cxn modelId="{AF31C64B-258D-4A50-AEE1-4FE348EAD227}" type="presParOf" srcId="{3CAA4EBD-E0CF-4DDB-AB4E-1CC0D65ABAEE}" destId="{2F4C1E1F-A100-4960-A711-D21A1616BE1E}" srcOrd="6" destOrd="0" presId="urn:microsoft.com/office/officeart/2008/layout/AlternatingHexagons"/>
    <dgm:cxn modelId="{33A93ECB-BB09-42D9-8E27-DF82567167C3}" type="presParOf" srcId="{2F4C1E1F-A100-4960-A711-D21A1616BE1E}" destId="{766F7D07-802D-43BF-9DDF-DA4077339BF6}" srcOrd="0" destOrd="0" presId="urn:microsoft.com/office/officeart/2008/layout/AlternatingHexagons"/>
    <dgm:cxn modelId="{B7B5244C-B5CF-4E40-A2D3-C1A04189300A}" type="presParOf" srcId="{2F4C1E1F-A100-4960-A711-D21A1616BE1E}" destId="{E7DDB068-A351-4D1C-86EB-D2C9EDEB43B9}" srcOrd="1" destOrd="0" presId="urn:microsoft.com/office/officeart/2008/layout/AlternatingHexagons"/>
    <dgm:cxn modelId="{28E2C661-7E8E-4C56-AA1B-A2E1D2E50FEC}" type="presParOf" srcId="{2F4C1E1F-A100-4960-A711-D21A1616BE1E}" destId="{E057FEF5-4885-42E7-8B9F-70737375B0C9}" srcOrd="2" destOrd="0" presId="urn:microsoft.com/office/officeart/2008/layout/AlternatingHexagons"/>
    <dgm:cxn modelId="{F34AAB62-AE6C-4B16-8D94-4248C1DD3B1D}" type="presParOf" srcId="{2F4C1E1F-A100-4960-A711-D21A1616BE1E}" destId="{A7082133-2D27-433B-9376-5E13D9CB5C30}" srcOrd="3" destOrd="0" presId="urn:microsoft.com/office/officeart/2008/layout/AlternatingHexagons"/>
    <dgm:cxn modelId="{3BFE1165-D256-43E3-8964-A1631B791A34}" type="presParOf" srcId="{2F4C1E1F-A100-4960-A711-D21A1616BE1E}" destId="{068FD137-ADAD-4745-BCBB-7AAC76D407B2}" srcOrd="4" destOrd="0" presId="urn:microsoft.com/office/officeart/2008/layout/AlternatingHexagons"/>
    <dgm:cxn modelId="{95B9B7E9-9F47-44BB-8861-B3F28A56DBF2}" type="presParOf" srcId="{3CAA4EBD-E0CF-4DDB-AB4E-1CC0D65ABAEE}" destId="{281EA2A1-1C9E-4402-977B-82A41114DCD2}" srcOrd="7" destOrd="0" presId="urn:microsoft.com/office/officeart/2008/layout/AlternatingHexagons"/>
    <dgm:cxn modelId="{7B4831C3-70F4-40F8-BE63-A4D565E260BC}" type="presParOf" srcId="{3CAA4EBD-E0CF-4DDB-AB4E-1CC0D65ABAEE}" destId="{97ABF2D7-2538-4F7C-B6D5-A34FAB14AE4E}" srcOrd="8" destOrd="0" presId="urn:microsoft.com/office/officeart/2008/layout/AlternatingHexagons"/>
    <dgm:cxn modelId="{D6244AA8-15AB-4F8B-92BB-007CA23E8D52}" type="presParOf" srcId="{97ABF2D7-2538-4F7C-B6D5-A34FAB14AE4E}" destId="{2B440582-8EA9-4BA2-929C-134D54C73E99}" srcOrd="0" destOrd="0" presId="urn:microsoft.com/office/officeart/2008/layout/AlternatingHexagons"/>
    <dgm:cxn modelId="{08685450-127C-4154-8E5E-12B522435A6B}" type="presParOf" srcId="{97ABF2D7-2538-4F7C-B6D5-A34FAB14AE4E}" destId="{FA5FD46D-4CEC-4FEC-8EDB-98F031519111}" srcOrd="1" destOrd="0" presId="urn:microsoft.com/office/officeart/2008/layout/AlternatingHexagons"/>
    <dgm:cxn modelId="{57869A81-168D-4D48-A1E1-A5D964F1DBEC}" type="presParOf" srcId="{97ABF2D7-2538-4F7C-B6D5-A34FAB14AE4E}" destId="{BB043B95-AB28-4763-9942-FEC6A880F3AF}" srcOrd="2" destOrd="0" presId="urn:microsoft.com/office/officeart/2008/layout/AlternatingHexagons"/>
    <dgm:cxn modelId="{130E6337-E7C8-41EF-8862-2CBD1AE38079}" type="presParOf" srcId="{97ABF2D7-2538-4F7C-B6D5-A34FAB14AE4E}" destId="{DDADBC1B-2622-4FC2-A2FD-12BCC51F7B67}" srcOrd="3" destOrd="0" presId="urn:microsoft.com/office/officeart/2008/layout/AlternatingHexagons"/>
    <dgm:cxn modelId="{95686100-4FF7-4FA4-A49C-1DC3C8E79F59}" type="presParOf" srcId="{97ABF2D7-2538-4F7C-B6D5-A34FAB14AE4E}" destId="{460E40FF-317A-4A6A-9201-323D5867196E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DCC6B86-001D-4212-86ED-44D58B51745D}">
      <dsp:nvSpPr>
        <dsp:cNvPr id="0" name=""/>
        <dsp:cNvSpPr/>
      </dsp:nvSpPr>
      <dsp:spPr>
        <a:xfrm>
          <a:off x="3585519" y="2304481"/>
          <a:ext cx="2838014" cy="2134949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nl-NL" sz="2400" b="1" kern="1200" noProof="0" dirty="0" smtClean="0"/>
            <a:t>Toegevoegde</a:t>
          </a:r>
          <a:r>
            <a:rPr lang="en-US" sz="2400" b="1" kern="1200" dirty="0" smtClean="0"/>
            <a:t> </a:t>
          </a:r>
          <a:r>
            <a:rPr lang="nl-NL" sz="2400" b="1" kern="1200" noProof="0" dirty="0" smtClean="0"/>
            <a:t>waarde</a:t>
          </a:r>
          <a:r>
            <a:rPr lang="en-US" sz="2400" b="1" kern="1200" dirty="0" smtClean="0"/>
            <a:t> </a:t>
          </a:r>
          <a:r>
            <a:rPr lang="en-US" sz="2400" b="1" kern="1200" dirty="0" smtClean="0"/>
            <a:t>op  </a:t>
          </a:r>
          <a:r>
            <a:rPr lang="en-US" sz="2400" b="1" kern="1200" dirty="0" err="1" smtClean="0"/>
            <a:t>locaal</a:t>
          </a:r>
          <a:r>
            <a:rPr lang="en-US" sz="2400" b="1" kern="1200" dirty="0" smtClean="0"/>
            <a:t> </a:t>
          </a:r>
          <a:r>
            <a:rPr lang="en-US" sz="2400" b="1" kern="1200" dirty="0" err="1" smtClean="0"/>
            <a:t>nivo</a:t>
          </a:r>
          <a:r>
            <a:rPr lang="en-US" sz="2400" b="1" kern="1200" dirty="0" smtClean="0"/>
            <a:t> </a:t>
          </a:r>
          <a:endParaRPr lang="en-US" sz="2400" b="1" kern="1200" dirty="0"/>
        </a:p>
      </dsp:txBody>
      <dsp:txXfrm>
        <a:off x="4001137" y="2617137"/>
        <a:ext cx="2006778" cy="1509637"/>
      </dsp:txXfrm>
    </dsp:sp>
    <dsp:sp modelId="{9B03A0BC-28F8-4F7C-A6B1-2C4583BE7E9B}">
      <dsp:nvSpPr>
        <dsp:cNvPr id="0" name=""/>
        <dsp:cNvSpPr/>
      </dsp:nvSpPr>
      <dsp:spPr>
        <a:xfrm rot="16224372">
          <a:off x="4770559" y="2044543"/>
          <a:ext cx="486520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486520" y="166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5001656" y="2049080"/>
        <a:ext cx="24326" cy="24326"/>
      </dsp:txXfrm>
    </dsp:sp>
    <dsp:sp modelId="{E4AD9AA0-097D-4A9F-8FB2-49ECCCE56003}">
      <dsp:nvSpPr>
        <dsp:cNvPr id="0" name=""/>
        <dsp:cNvSpPr/>
      </dsp:nvSpPr>
      <dsp:spPr>
        <a:xfrm>
          <a:off x="3338616" y="124349"/>
          <a:ext cx="3365861" cy="1693645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Product  -</a:t>
          </a:r>
          <a:r>
            <a:rPr lang="en-US" sz="2400" kern="1200" dirty="0" err="1" smtClean="0"/>
            <a:t>kwaliteit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</a:t>
          </a:r>
          <a:r>
            <a:rPr lang="en-US" sz="2400" kern="1200" dirty="0" err="1" smtClean="0"/>
            <a:t>Karacteristieken</a:t>
          </a:r>
          <a:r>
            <a:rPr lang="en-US" sz="2400" kern="1200" dirty="0" smtClean="0"/>
            <a:t> </a:t>
          </a:r>
          <a:endParaRPr lang="en-US" sz="2400" kern="1200" dirty="0" smtClean="0"/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- </a:t>
          </a:r>
          <a:r>
            <a:rPr lang="en-US" sz="2400" kern="1200" dirty="0" err="1" smtClean="0"/>
            <a:t>Reputatie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3831535" y="372378"/>
        <a:ext cx="2380023" cy="1197587"/>
      </dsp:txXfrm>
    </dsp:sp>
    <dsp:sp modelId="{53938E0B-B65F-489D-A74C-50675D03FAEE}">
      <dsp:nvSpPr>
        <dsp:cNvPr id="0" name=""/>
        <dsp:cNvSpPr/>
      </dsp:nvSpPr>
      <dsp:spPr>
        <a:xfrm rot="20643744">
          <a:off x="6316138" y="2869067"/>
          <a:ext cx="781858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781858" y="166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>
        <a:off x="6687520" y="2866220"/>
        <a:ext cx="39092" cy="39092"/>
      </dsp:txXfrm>
    </dsp:sp>
    <dsp:sp modelId="{7DCF2C28-AFC8-4245-8CCD-72591F0D1D25}">
      <dsp:nvSpPr>
        <dsp:cNvPr id="0" name=""/>
        <dsp:cNvSpPr/>
      </dsp:nvSpPr>
      <dsp:spPr>
        <a:xfrm>
          <a:off x="6912194" y="1616325"/>
          <a:ext cx="2936511" cy="1583156"/>
        </a:xfrm>
        <a:prstGeom prst="ellipse">
          <a:avLst/>
        </a:prstGeom>
        <a:gradFill rotWithShape="0">
          <a:gsLst>
            <a:gs pos="0">
              <a:schemeClr val="accent3">
                <a:hueOff val="677650"/>
                <a:satOff val="25000"/>
                <a:lumOff val="-367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677650"/>
                <a:satOff val="25000"/>
                <a:lumOff val="-367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677650"/>
                <a:satOff val="25000"/>
                <a:lumOff val="-367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Connectie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geografische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omgeving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7342236" y="1848173"/>
        <a:ext cx="2076427" cy="1119460"/>
      </dsp:txXfrm>
    </dsp:sp>
    <dsp:sp modelId="{767FA121-E416-4A77-AC43-1D1D7C60108A}">
      <dsp:nvSpPr>
        <dsp:cNvPr id="0" name=""/>
        <dsp:cNvSpPr/>
      </dsp:nvSpPr>
      <dsp:spPr>
        <a:xfrm rot="6266426">
          <a:off x="4516185" y="4572592"/>
          <a:ext cx="349735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349735" y="166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4682309" y="4580548"/>
        <a:ext cx="17486" cy="17486"/>
      </dsp:txXfrm>
    </dsp:sp>
    <dsp:sp modelId="{CC184E63-10AF-4BED-82D8-4E600B092CE9}">
      <dsp:nvSpPr>
        <dsp:cNvPr id="0" name=""/>
        <dsp:cNvSpPr/>
      </dsp:nvSpPr>
      <dsp:spPr>
        <a:xfrm>
          <a:off x="2975553" y="4748237"/>
          <a:ext cx="2898362" cy="1750533"/>
        </a:xfrm>
        <a:prstGeom prst="ellipse">
          <a:avLst/>
        </a:prstGeom>
        <a:gradFill rotWithShape="0">
          <a:gsLst>
            <a:gs pos="0">
              <a:schemeClr val="accent3">
                <a:hueOff val="1355300"/>
                <a:satOff val="50000"/>
                <a:lumOff val="-735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1355300"/>
                <a:satOff val="50000"/>
                <a:lumOff val="-735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1355300"/>
                <a:satOff val="50000"/>
                <a:lumOff val="-735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Wettelijke</a:t>
          </a:r>
          <a:r>
            <a:rPr lang="en-US" sz="2400" kern="1200" dirty="0" smtClean="0"/>
            <a:t>  </a:t>
          </a:r>
          <a:r>
            <a:rPr lang="en-US" sz="2400" kern="1200" dirty="0" err="1" smtClean="0"/>
            <a:t>bescherming</a:t>
          </a:r>
          <a:r>
            <a:rPr lang="en-US" sz="2400" kern="1200" dirty="0" smtClean="0"/>
            <a:t>  </a:t>
          </a:r>
          <a:endParaRPr lang="en-US" sz="2400" kern="1200" dirty="0"/>
        </a:p>
      </dsp:txBody>
      <dsp:txXfrm>
        <a:off x="3400008" y="5004597"/>
        <a:ext cx="2049452" cy="1237813"/>
      </dsp:txXfrm>
    </dsp:sp>
    <dsp:sp modelId="{8DFC5BD4-CFCA-47AC-8269-DDE0E1FCC56F}">
      <dsp:nvSpPr>
        <dsp:cNvPr id="0" name=""/>
        <dsp:cNvSpPr/>
      </dsp:nvSpPr>
      <dsp:spPr>
        <a:xfrm rot="11022957">
          <a:off x="3313568" y="3254446"/>
          <a:ext cx="277502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277502" y="166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/>
        </a:p>
      </dsp:txBody>
      <dsp:txXfrm rot="10800000">
        <a:off x="3445381" y="3264208"/>
        <a:ext cx="13875" cy="13875"/>
      </dsp:txXfrm>
    </dsp:sp>
    <dsp:sp modelId="{0F29E79C-B540-4E9B-9DB0-A556476783AD}">
      <dsp:nvSpPr>
        <dsp:cNvPr id="0" name=""/>
        <dsp:cNvSpPr/>
      </dsp:nvSpPr>
      <dsp:spPr>
        <a:xfrm>
          <a:off x="185917" y="2337772"/>
          <a:ext cx="3139847" cy="1646386"/>
        </a:xfrm>
        <a:prstGeom prst="ellipse">
          <a:avLst/>
        </a:prstGeom>
        <a:gradFill rotWithShape="0">
          <a:gsLst>
            <a:gs pos="0">
              <a:schemeClr val="accent3">
                <a:hueOff val="2032949"/>
                <a:satOff val="75000"/>
                <a:lumOff val="-11029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032949"/>
                <a:satOff val="75000"/>
                <a:lumOff val="-11029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032949"/>
                <a:satOff val="75000"/>
                <a:lumOff val="-11029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Collectieve</a:t>
          </a:r>
          <a:r>
            <a:rPr lang="en-US" sz="2400" kern="1200" dirty="0" smtClean="0"/>
            <a:t> </a:t>
          </a:r>
          <a:r>
            <a:rPr lang="en-US" sz="2400" kern="1200" dirty="0" err="1" smtClean="0"/>
            <a:t>aanpak</a:t>
          </a:r>
          <a:endParaRPr lang="en-US" sz="2400" kern="1200" dirty="0"/>
        </a:p>
      </dsp:txBody>
      <dsp:txXfrm>
        <a:off x="645737" y="2578880"/>
        <a:ext cx="2220207" cy="1164170"/>
      </dsp:txXfrm>
    </dsp:sp>
    <dsp:sp modelId="{9C3EAB2E-0EFB-491F-B05F-A852919A085F}">
      <dsp:nvSpPr>
        <dsp:cNvPr id="0" name=""/>
        <dsp:cNvSpPr/>
      </dsp:nvSpPr>
      <dsp:spPr>
        <a:xfrm rot="1507204">
          <a:off x="6151246" y="4178132"/>
          <a:ext cx="1216661" cy="33399"/>
        </a:xfrm>
        <a:custGeom>
          <a:avLst/>
          <a:gdLst/>
          <a:ahLst/>
          <a:cxnLst/>
          <a:rect l="0" t="0" r="0" b="0"/>
          <a:pathLst>
            <a:path>
              <a:moveTo>
                <a:pt x="0" y="16699"/>
              </a:moveTo>
              <a:lnTo>
                <a:pt x="1216661" y="166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500" kern="1200"/>
        </a:p>
      </dsp:txBody>
      <dsp:txXfrm>
        <a:off x="6729161" y="4164415"/>
        <a:ext cx="60833" cy="60833"/>
      </dsp:txXfrm>
    </dsp:sp>
    <dsp:sp modelId="{75481884-96FF-4426-B148-2A1448B521CA}">
      <dsp:nvSpPr>
        <dsp:cNvPr id="0" name=""/>
        <dsp:cNvSpPr/>
      </dsp:nvSpPr>
      <dsp:spPr>
        <a:xfrm>
          <a:off x="7120791" y="4082142"/>
          <a:ext cx="2307189" cy="1645848"/>
        </a:xfrm>
        <a:prstGeom prst="ellipse">
          <a:avLst/>
        </a:prstGeom>
        <a:gradFill rotWithShape="0">
          <a:gsLst>
            <a:gs pos="0">
              <a:schemeClr val="accent3">
                <a:hueOff val="2710599"/>
                <a:satOff val="100000"/>
                <a:lumOff val="-14706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2710599"/>
                <a:satOff val="100000"/>
                <a:lumOff val="-14706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2710599"/>
                <a:satOff val="100000"/>
                <a:lumOff val="-14706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err="1" smtClean="0"/>
            <a:t>Naamgeving</a:t>
          </a:r>
          <a:r>
            <a:rPr lang="en-US" sz="2400" kern="1200" dirty="0" smtClean="0"/>
            <a:t> </a:t>
          </a:r>
          <a:endParaRPr lang="en-US" sz="2400" kern="1200" dirty="0"/>
        </a:p>
      </dsp:txBody>
      <dsp:txXfrm>
        <a:off x="7458671" y="4323171"/>
        <a:ext cx="1631429" cy="11637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0E0290-1D1D-471C-933D-69B2F3D17CA9}">
      <dsp:nvSpPr>
        <dsp:cNvPr id="0" name=""/>
        <dsp:cNvSpPr/>
      </dsp:nvSpPr>
      <dsp:spPr>
        <a:xfrm rot="5400000">
          <a:off x="5105873" y="100852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Toename</a:t>
          </a:r>
          <a:r>
            <a:rPr lang="en-US" sz="1200" kern="1200" dirty="0" smtClean="0"/>
            <a:t>  </a:t>
          </a:r>
          <a:r>
            <a:rPr lang="en-US" sz="1200" kern="1200" dirty="0" err="1" smtClean="0"/>
            <a:t>locaal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inkomen</a:t>
          </a:r>
          <a:endParaRPr lang="en-US" sz="1200" kern="1200" dirty="0"/>
        </a:p>
      </dsp:txBody>
      <dsp:txXfrm rot="-5400000">
        <a:off x="5408562" y="237929"/>
        <a:ext cx="903728" cy="1038768"/>
      </dsp:txXfrm>
    </dsp:sp>
    <dsp:sp modelId="{6CD12F4C-059B-4EEB-BA1D-478315B315DA}">
      <dsp:nvSpPr>
        <dsp:cNvPr id="0" name=""/>
        <dsp:cNvSpPr/>
      </dsp:nvSpPr>
      <dsp:spPr>
        <a:xfrm>
          <a:off x="6556729" y="304582"/>
          <a:ext cx="1684163" cy="9054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/>
        </a:p>
      </dsp:txBody>
      <dsp:txXfrm>
        <a:off x="6556729" y="304582"/>
        <a:ext cx="1684163" cy="905464"/>
      </dsp:txXfrm>
    </dsp:sp>
    <dsp:sp modelId="{B960ECCB-B072-4D31-B14A-6E89761CBB46}">
      <dsp:nvSpPr>
        <dsp:cNvPr id="0" name=""/>
        <dsp:cNvSpPr/>
      </dsp:nvSpPr>
      <dsp:spPr>
        <a:xfrm rot="5400000">
          <a:off x="3718744" y="121406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301178"/>
            <a:satOff val="11111"/>
            <a:lumOff val="-163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Vergroting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Werkgelegen</a:t>
          </a:r>
          <a:endParaRPr lang="en-US" sz="1200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heid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 rot="-5400000">
        <a:off x="4021433" y="258483"/>
        <a:ext cx="903728" cy="1038768"/>
      </dsp:txXfrm>
    </dsp:sp>
    <dsp:sp modelId="{E9BB47F9-F74D-43AF-9FD4-BA5F8127847A}">
      <dsp:nvSpPr>
        <dsp:cNvPr id="0" name=""/>
        <dsp:cNvSpPr/>
      </dsp:nvSpPr>
      <dsp:spPr>
        <a:xfrm rot="5400000">
          <a:off x="4425492" y="1339723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602355"/>
            <a:satOff val="22222"/>
            <a:lumOff val="-326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Branding </a:t>
          </a:r>
          <a:r>
            <a:rPr lang="en-US" sz="1200" kern="1200" dirty="0" err="1" smtClean="0"/>
            <a:t>gebied</a:t>
          </a:r>
          <a:endParaRPr lang="en-US" sz="1200" kern="1200" dirty="0"/>
        </a:p>
      </dsp:txBody>
      <dsp:txXfrm rot="-5400000">
        <a:off x="4728181" y="1476800"/>
        <a:ext cx="903728" cy="1038768"/>
      </dsp:txXfrm>
    </dsp:sp>
    <dsp:sp modelId="{9059AE4C-9F62-4948-A902-E5C543D73BFA}">
      <dsp:nvSpPr>
        <dsp:cNvPr id="0" name=""/>
        <dsp:cNvSpPr/>
      </dsp:nvSpPr>
      <dsp:spPr>
        <a:xfrm>
          <a:off x="2808107" y="1585512"/>
          <a:ext cx="1629835" cy="9054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6DEE9CD-5F60-43D6-8BF5-FE05C2C8D192}">
      <dsp:nvSpPr>
        <dsp:cNvPr id="0" name=""/>
        <dsp:cNvSpPr/>
      </dsp:nvSpPr>
      <dsp:spPr>
        <a:xfrm rot="5400000">
          <a:off x="5812135" y="1381782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903533"/>
            <a:satOff val="33333"/>
            <a:lumOff val="-490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marR="0" lvl="0" indent="0" algn="ctr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200" kern="1200" dirty="0" smtClean="0"/>
            <a:t>Milieu </a:t>
          </a:r>
          <a:r>
            <a:rPr lang="en-US" sz="1200" kern="1200" dirty="0" err="1" smtClean="0"/>
            <a:t>behoud</a:t>
          </a:r>
          <a:endParaRPr lang="en-US" sz="1200" kern="1200" dirty="0" smtClean="0"/>
        </a:p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300" kern="1200" dirty="0"/>
        </a:p>
      </dsp:txBody>
      <dsp:txXfrm rot="-5400000">
        <a:off x="6114824" y="1518859"/>
        <a:ext cx="903728" cy="1038768"/>
      </dsp:txXfrm>
    </dsp:sp>
    <dsp:sp modelId="{71F189FE-F502-4DA1-B729-CB1C238CD808}">
      <dsp:nvSpPr>
        <dsp:cNvPr id="0" name=""/>
        <dsp:cNvSpPr/>
      </dsp:nvSpPr>
      <dsp:spPr>
        <a:xfrm rot="5400000">
          <a:off x="5105873" y="2662712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204711"/>
            <a:satOff val="44444"/>
            <a:lumOff val="-653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Toerisme</a:t>
          </a:r>
          <a:r>
            <a:rPr lang="en-US" sz="1200" kern="1200" dirty="0" smtClean="0"/>
            <a:t> &amp; </a:t>
          </a:r>
          <a:r>
            <a:rPr lang="en-US" sz="1200" kern="1200" dirty="0" err="1" smtClean="0"/>
            <a:t>gastronomie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 rot="-5400000">
        <a:off x="5408562" y="2799789"/>
        <a:ext cx="903728" cy="1038768"/>
      </dsp:txXfrm>
    </dsp:sp>
    <dsp:sp modelId="{EEFE460C-47E4-4133-97BD-6384331F9698}">
      <dsp:nvSpPr>
        <dsp:cNvPr id="0" name=""/>
        <dsp:cNvSpPr/>
      </dsp:nvSpPr>
      <dsp:spPr>
        <a:xfrm>
          <a:off x="6556729" y="2866441"/>
          <a:ext cx="1684163" cy="9054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01A8966-2948-4836-A522-7294AE6701DA}">
      <dsp:nvSpPr>
        <dsp:cNvPr id="0" name=""/>
        <dsp:cNvSpPr/>
      </dsp:nvSpPr>
      <dsp:spPr>
        <a:xfrm rot="5400000">
          <a:off x="3025376" y="1400737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505888"/>
            <a:satOff val="55556"/>
            <a:lumOff val="-817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Behoude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traditionele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methoden</a:t>
          </a:r>
          <a:r>
            <a:rPr lang="en-US" sz="1500" kern="1200" dirty="0" smtClean="0"/>
            <a:t> </a:t>
          </a:r>
          <a:endParaRPr lang="en-US" sz="1500" kern="1200" dirty="0"/>
        </a:p>
      </dsp:txBody>
      <dsp:txXfrm rot="-5400000">
        <a:off x="3328065" y="1537814"/>
        <a:ext cx="903728" cy="1038768"/>
      </dsp:txXfrm>
    </dsp:sp>
    <dsp:sp modelId="{766F7D07-802D-43BF-9DDF-DA4077339BF6}">
      <dsp:nvSpPr>
        <dsp:cNvPr id="0" name=""/>
        <dsp:cNvSpPr/>
      </dsp:nvSpPr>
      <dsp:spPr>
        <a:xfrm rot="5400000">
          <a:off x="3721122" y="2629074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1807066"/>
            <a:satOff val="66667"/>
            <a:lumOff val="-9804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Traditie</a:t>
          </a:r>
          <a:r>
            <a:rPr lang="en-US" sz="1200" kern="1200" dirty="0" smtClean="0"/>
            <a:t> en </a:t>
          </a:r>
          <a:r>
            <a:rPr lang="en-US" sz="1200" kern="1200" dirty="0" err="1" smtClean="0"/>
            <a:t>cultuur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 rot="-5400000">
        <a:off x="4023811" y="2766151"/>
        <a:ext cx="903728" cy="1038768"/>
      </dsp:txXfrm>
    </dsp:sp>
    <dsp:sp modelId="{E7DDB068-A351-4D1C-86EB-D2C9EDEB43B9}">
      <dsp:nvSpPr>
        <dsp:cNvPr id="0" name=""/>
        <dsp:cNvSpPr/>
      </dsp:nvSpPr>
      <dsp:spPr>
        <a:xfrm>
          <a:off x="2808107" y="4147371"/>
          <a:ext cx="1629835" cy="9054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68FD137-ADAD-4745-BCBB-7AAC76D407B2}">
      <dsp:nvSpPr>
        <dsp:cNvPr id="0" name=""/>
        <dsp:cNvSpPr/>
      </dsp:nvSpPr>
      <dsp:spPr>
        <a:xfrm rot="5400000">
          <a:off x="4445002" y="3838487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108244"/>
            <a:satOff val="77778"/>
            <a:lumOff val="-11438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500" kern="1200" dirty="0" err="1" smtClean="0"/>
            <a:t>Behoud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traditionele</a:t>
          </a:r>
          <a:r>
            <a:rPr lang="en-US" sz="1500" kern="1200" dirty="0" smtClean="0"/>
            <a:t> </a:t>
          </a:r>
          <a:r>
            <a:rPr lang="en-US" sz="1500" kern="1200" dirty="0" err="1" smtClean="0"/>
            <a:t>verwerking</a:t>
          </a:r>
          <a:endParaRPr lang="en-US" sz="1500" kern="1200" dirty="0"/>
        </a:p>
      </dsp:txBody>
      <dsp:txXfrm rot="-5400000">
        <a:off x="4747691" y="3975564"/>
        <a:ext cx="903728" cy="1038768"/>
      </dsp:txXfrm>
    </dsp:sp>
    <dsp:sp modelId="{2B440582-8EA9-4BA2-929C-134D54C73E99}">
      <dsp:nvSpPr>
        <dsp:cNvPr id="0" name=""/>
        <dsp:cNvSpPr/>
      </dsp:nvSpPr>
      <dsp:spPr>
        <a:xfrm rot="5400000">
          <a:off x="6494289" y="2671299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409421"/>
            <a:satOff val="88889"/>
            <a:lumOff val="-13072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err="1" smtClean="0"/>
            <a:t>Versterk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concurrentie</a:t>
          </a:r>
          <a:r>
            <a:rPr lang="en-US" sz="1200" kern="1200" dirty="0" smtClean="0"/>
            <a:t> </a:t>
          </a:r>
          <a:r>
            <a:rPr lang="en-US" sz="1200" kern="1200" dirty="0" err="1" smtClean="0"/>
            <a:t>vermogen</a:t>
          </a:r>
          <a:r>
            <a:rPr lang="en-US" sz="1200" kern="1200" dirty="0" smtClean="0"/>
            <a:t> </a:t>
          </a:r>
          <a:endParaRPr lang="en-US" sz="1200" kern="1200" dirty="0"/>
        </a:p>
      </dsp:txBody>
      <dsp:txXfrm rot="-5400000">
        <a:off x="6796978" y="2808376"/>
        <a:ext cx="903728" cy="1038768"/>
      </dsp:txXfrm>
    </dsp:sp>
    <dsp:sp modelId="{FA5FD46D-4CEC-4FEC-8EDB-98F031519111}">
      <dsp:nvSpPr>
        <dsp:cNvPr id="0" name=""/>
        <dsp:cNvSpPr/>
      </dsp:nvSpPr>
      <dsp:spPr>
        <a:xfrm>
          <a:off x="6556729" y="5428301"/>
          <a:ext cx="1684163" cy="905464"/>
        </a:xfrm>
        <a:prstGeom prst="rect">
          <a:avLst/>
        </a:prstGeom>
        <a:noFill/>
        <a:ln w="6350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200" kern="1200" dirty="0"/>
        </a:p>
      </dsp:txBody>
      <dsp:txXfrm>
        <a:off x="6556729" y="5428301"/>
        <a:ext cx="1684163" cy="905464"/>
      </dsp:txXfrm>
    </dsp:sp>
    <dsp:sp modelId="{460E40FF-317A-4A6A-9201-323D5867196E}">
      <dsp:nvSpPr>
        <dsp:cNvPr id="0" name=""/>
        <dsp:cNvSpPr/>
      </dsp:nvSpPr>
      <dsp:spPr>
        <a:xfrm rot="5400000">
          <a:off x="5829359" y="3906759"/>
          <a:ext cx="1509106" cy="1312922"/>
        </a:xfrm>
        <a:prstGeom prst="hexagon">
          <a:avLst>
            <a:gd name="adj" fmla="val 25000"/>
            <a:gd name="vf" fmla="val 115470"/>
          </a:avLst>
        </a:prstGeom>
        <a:solidFill>
          <a:schemeClr val="accent3">
            <a:hueOff val="2710599"/>
            <a:satOff val="100000"/>
            <a:lumOff val="-14706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6132048" y="4043836"/>
        <a:ext cx="903728" cy="103876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7203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263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1434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26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912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1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7591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76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1693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16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415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1D7FB-96E7-485D-A717-EC6878E8B2BF}" type="datetimeFigureOut">
              <a:rPr lang="en-US" smtClean="0"/>
              <a:t>6/23/2015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79542-91B9-43B3-9267-6E8552D4F6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88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g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46255" y="977092"/>
            <a:ext cx="5647872" cy="2387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 GEOGRAPHICAL  INDICATORS</a:t>
            </a:r>
            <a:br>
              <a:rPr lang="en-US" dirty="0" smtClean="0"/>
            </a:br>
            <a:r>
              <a:rPr lang="en-US" dirty="0" smtClean="0"/>
              <a:t>(GI)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263245" y="4111193"/>
            <a:ext cx="4547755" cy="1655762"/>
          </a:xfrm>
        </p:spPr>
        <p:txBody>
          <a:bodyPr>
            <a:normAutofit fontScale="77500" lnSpcReduction="20000"/>
          </a:bodyPr>
          <a:lstStyle/>
          <a:p>
            <a:r>
              <a:rPr lang="en-US" dirty="0" err="1" smtClean="0"/>
              <a:t>i.o</a:t>
            </a:r>
            <a:r>
              <a:rPr lang="en-US" dirty="0" smtClean="0"/>
              <a:t>.  CUS</a:t>
            </a:r>
          </a:p>
          <a:p>
            <a:r>
              <a:rPr lang="en-US" dirty="0" smtClean="0"/>
              <a:t>Drs. Sherida Mormon</a:t>
            </a:r>
          </a:p>
          <a:p>
            <a:r>
              <a:rPr lang="en-US" dirty="0" err="1" smtClean="0"/>
              <a:t>Locatie</a:t>
            </a:r>
            <a:r>
              <a:rPr lang="en-US" dirty="0" smtClean="0"/>
              <a:t> KKF</a:t>
            </a:r>
          </a:p>
          <a:p>
            <a:r>
              <a:rPr lang="en-US" dirty="0"/>
              <a:t> </a:t>
            </a:r>
            <a:r>
              <a:rPr lang="en-US" dirty="0" smtClean="0"/>
              <a:t>6-23- 015 </a:t>
            </a:r>
          </a:p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18" y="198101"/>
            <a:ext cx="6387775" cy="624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8005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099" y="135082"/>
            <a:ext cx="9829799" cy="6546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68337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vallen</a:t>
            </a:r>
            <a:r>
              <a:rPr lang="en-US" dirty="0" smtClean="0"/>
              <a:t> </a:t>
            </a:r>
            <a:r>
              <a:rPr lang="en-US" dirty="0" err="1" smtClean="0"/>
              <a:t>onder</a:t>
            </a:r>
            <a:r>
              <a:rPr lang="en-US" dirty="0" smtClean="0"/>
              <a:t>  GI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en-US" dirty="0" err="1" smtClean="0"/>
              <a:t>Agrarische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Wijnsoorten</a:t>
            </a:r>
            <a:r>
              <a:rPr lang="en-US" dirty="0" smtClean="0"/>
              <a:t> en </a:t>
            </a:r>
            <a:r>
              <a:rPr lang="en-US" dirty="0" err="1" smtClean="0"/>
              <a:t>alcoholische</a:t>
            </a:r>
            <a:r>
              <a:rPr lang="en-US" dirty="0" smtClean="0"/>
              <a:t> </a:t>
            </a:r>
            <a:r>
              <a:rPr lang="en-US" dirty="0" err="1" smtClean="0"/>
              <a:t>dranken</a:t>
            </a:r>
            <a:r>
              <a:rPr lang="en-US" dirty="0" smtClean="0"/>
              <a:t> </a:t>
            </a:r>
          </a:p>
          <a:p>
            <a:pPr>
              <a:buFont typeface="Wingdings" pitchFamily="2" charset="2"/>
              <a:buChar char="v"/>
            </a:pPr>
            <a:r>
              <a:rPr lang="en-US" dirty="0" smtClean="0"/>
              <a:t>Handicraft</a:t>
            </a:r>
          </a:p>
          <a:p>
            <a:pPr>
              <a:buFont typeface="Wingdings" pitchFamily="2" charset="2"/>
              <a:buChar char="v"/>
            </a:pPr>
            <a:r>
              <a:rPr lang="en-US" dirty="0" err="1" smtClean="0"/>
              <a:t>Industriele</a:t>
            </a:r>
            <a:r>
              <a:rPr lang="en-US" dirty="0" smtClean="0"/>
              <a:t>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968" y="4436917"/>
            <a:ext cx="2068905" cy="23171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1680" y="341543"/>
            <a:ext cx="4770293" cy="3581458"/>
          </a:xfrm>
          <a:prstGeom prst="rect">
            <a:avLst/>
          </a:prstGeom>
          <a:ln w="88900" cap="sq" cmpd="thickThin">
            <a:solidFill>
              <a:srgbClr val="C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1551" y="4899312"/>
            <a:ext cx="2857500" cy="16002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71262" y="4750663"/>
            <a:ext cx="1931843" cy="189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2655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0332" y="305809"/>
            <a:ext cx="3273136" cy="1325563"/>
          </a:xfrm>
        </p:spPr>
        <p:txBody>
          <a:bodyPr/>
          <a:lstStyle/>
          <a:p>
            <a:r>
              <a:rPr lang="en-US" dirty="0" smtClean="0"/>
              <a:t>BEPALING GI  </a:t>
            </a:r>
            <a:endParaRPr 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7958" y="1465672"/>
            <a:ext cx="8533414" cy="48000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>
            <a:off x="2524991" y="3792682"/>
            <a:ext cx="143394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166255" y="3574472"/>
            <a:ext cx="2514600" cy="23067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Value chain  </a:t>
            </a:r>
            <a:r>
              <a:rPr lang="en-US" dirty="0" err="1" smtClean="0"/>
              <a:t>analyse</a:t>
            </a:r>
            <a:endParaRPr lang="en-US" dirty="0" smtClean="0"/>
          </a:p>
          <a:p>
            <a:pPr algn="ctr"/>
            <a:r>
              <a:rPr lang="en-US" dirty="0" smtClean="0"/>
              <a:t>&amp; </a:t>
            </a:r>
          </a:p>
          <a:p>
            <a:pPr algn="ctr"/>
            <a:r>
              <a:rPr lang="en-US" dirty="0" smtClean="0"/>
              <a:t>“Mapping” </a:t>
            </a:r>
          </a:p>
          <a:p>
            <a:pPr algn="ctr"/>
            <a:r>
              <a:rPr lang="en-US" dirty="0" smtClean="0"/>
              <a:t>Interne </a:t>
            </a:r>
            <a:r>
              <a:rPr lang="en-US" dirty="0" err="1" smtClean="0"/>
              <a:t>organisatie</a:t>
            </a:r>
            <a:r>
              <a:rPr lang="en-US" dirty="0" smtClean="0"/>
              <a:t>  </a:t>
            </a:r>
            <a:r>
              <a:rPr lang="en-US" dirty="0" err="1" smtClean="0"/>
              <a:t>stroomlijnen</a:t>
            </a:r>
            <a:r>
              <a:rPr lang="en-US" dirty="0" smtClean="0"/>
              <a:t>  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 err="1" smtClean="0"/>
              <a:t>participatieve</a:t>
            </a:r>
            <a:r>
              <a:rPr lang="en-US" dirty="0" smtClean="0"/>
              <a:t> </a:t>
            </a:r>
            <a:r>
              <a:rPr lang="en-US" dirty="0" err="1" smtClean="0"/>
              <a:t>aanpak</a:t>
            </a:r>
            <a:r>
              <a:rPr lang="en-US" dirty="0" smtClean="0"/>
              <a:t>) </a:t>
            </a:r>
          </a:p>
          <a:p>
            <a:pPr algn="ctr"/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mechanismen</a:t>
            </a:r>
            <a:r>
              <a:rPr lang="en-US" dirty="0" smtClean="0"/>
              <a:t> </a:t>
            </a:r>
            <a:r>
              <a:rPr lang="en-US" dirty="0" err="1" smtClean="0"/>
              <a:t>inbouwen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8395855" y="5766955"/>
            <a:ext cx="3713017" cy="8832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naamsbepaling</a:t>
            </a:r>
            <a:r>
              <a:rPr lang="en-US" dirty="0" smtClean="0"/>
              <a:t>   </a:t>
            </a:r>
            <a:r>
              <a:rPr lang="en-US" dirty="0" err="1" smtClean="0"/>
              <a:t>kenmerkend</a:t>
            </a:r>
            <a:r>
              <a:rPr lang="en-US" dirty="0" smtClean="0"/>
              <a:t>  </a:t>
            </a:r>
            <a:r>
              <a:rPr lang="en-US" dirty="0" err="1" smtClean="0"/>
              <a:t>oorsprong</a:t>
            </a:r>
            <a:r>
              <a:rPr lang="en-US" dirty="0" smtClean="0"/>
              <a:t> product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3086100" y="5112327"/>
            <a:ext cx="2445327" cy="153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Overheids</a:t>
            </a:r>
            <a:r>
              <a:rPr lang="en-US" dirty="0" smtClean="0"/>
              <a:t> </a:t>
            </a:r>
            <a:r>
              <a:rPr lang="en-US" dirty="0" err="1" smtClean="0"/>
              <a:t>instanties</a:t>
            </a:r>
            <a:r>
              <a:rPr lang="en-US" dirty="0" smtClean="0"/>
              <a:t>/ </a:t>
            </a:r>
            <a:r>
              <a:rPr lang="en-US" dirty="0" err="1" smtClean="0"/>
              <a:t>regionalle</a:t>
            </a:r>
            <a:r>
              <a:rPr lang="en-US" dirty="0" smtClean="0"/>
              <a:t> </a:t>
            </a:r>
            <a:r>
              <a:rPr lang="en-US" dirty="0" err="1" smtClean="0"/>
              <a:t>instanties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( WIPO)</a:t>
            </a:r>
          </a:p>
          <a:p>
            <a:pPr algn="ctr"/>
            <a:r>
              <a:rPr lang="en-US" dirty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</a:t>
            </a:r>
            <a:r>
              <a:rPr lang="en-US" dirty="0" err="1" smtClean="0"/>
              <a:t>systeem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9414164" y="358486"/>
            <a:ext cx="2545774" cy="2026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Duidelijke</a:t>
            </a:r>
            <a:r>
              <a:rPr lang="en-US" dirty="0" smtClean="0"/>
              <a:t>  </a:t>
            </a:r>
            <a:r>
              <a:rPr lang="en-US" dirty="0" err="1" smtClean="0"/>
              <a:t>grenzen</a:t>
            </a:r>
            <a:r>
              <a:rPr lang="en-US" dirty="0" smtClean="0"/>
              <a:t>  </a:t>
            </a:r>
            <a:r>
              <a:rPr lang="en-US" dirty="0" err="1" smtClean="0"/>
              <a:t>gebied</a:t>
            </a:r>
            <a:r>
              <a:rPr lang="en-US" dirty="0" smtClean="0"/>
              <a:t>, </a:t>
            </a:r>
            <a:r>
              <a:rPr lang="en-US" dirty="0" err="1" smtClean="0"/>
              <a:t>administratief</a:t>
            </a:r>
            <a:r>
              <a:rPr lang="en-US" dirty="0" smtClean="0"/>
              <a:t> &amp; </a:t>
            </a:r>
            <a:r>
              <a:rPr lang="en-US" dirty="0" err="1" smtClean="0"/>
              <a:t>geografisch</a:t>
            </a:r>
            <a:r>
              <a:rPr lang="en-US" dirty="0" smtClean="0"/>
              <a:t>,  milieu </a:t>
            </a:r>
            <a:r>
              <a:rPr lang="en-US" dirty="0" err="1" smtClean="0"/>
              <a:t>omst</a:t>
            </a:r>
            <a:r>
              <a:rPr lang="en-US" dirty="0" smtClean="0"/>
              <a:t>. </a:t>
            </a:r>
            <a:r>
              <a:rPr lang="en-US" dirty="0" err="1" smtClean="0"/>
              <a:t>Klimaat</a:t>
            </a:r>
            <a:r>
              <a:rPr lang="en-US" dirty="0" smtClean="0"/>
              <a:t>.  Link met  </a:t>
            </a:r>
            <a:r>
              <a:rPr lang="en-US" dirty="0" err="1" smtClean="0"/>
              <a:t>traditionele</a:t>
            </a:r>
            <a:r>
              <a:rPr lang="en-US" dirty="0" smtClean="0"/>
              <a:t> </a:t>
            </a:r>
            <a:r>
              <a:rPr lang="en-US" dirty="0" err="1" smtClean="0"/>
              <a:t>gebruiken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958936" y="93518"/>
            <a:ext cx="4436919" cy="153785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Volleddig</a:t>
            </a:r>
            <a:r>
              <a:rPr lang="en-US" dirty="0" smtClean="0"/>
              <a:t> </a:t>
            </a:r>
            <a:r>
              <a:rPr lang="en-US" dirty="0" err="1" smtClean="0"/>
              <a:t>wetenschappelijke</a:t>
            </a:r>
            <a:r>
              <a:rPr lang="en-US" dirty="0" smtClean="0"/>
              <a:t> </a:t>
            </a:r>
            <a:r>
              <a:rPr lang="en-US" dirty="0" err="1" smtClean="0"/>
              <a:t>beschrijving</a:t>
            </a:r>
            <a:r>
              <a:rPr lang="en-US" dirty="0" smtClean="0"/>
              <a:t>: </a:t>
            </a:r>
            <a:br>
              <a:rPr lang="en-US" dirty="0" smtClean="0"/>
            </a:br>
            <a:r>
              <a:rPr lang="en-US" dirty="0" smtClean="0"/>
              <a:t>Product </a:t>
            </a:r>
            <a:r>
              <a:rPr lang="en-US" dirty="0" err="1" smtClean="0"/>
              <a:t>bestanddelen</a:t>
            </a:r>
            <a:r>
              <a:rPr lang="en-US" dirty="0" smtClean="0"/>
              <a:t>  ( </a:t>
            </a:r>
            <a:r>
              <a:rPr lang="en-US" dirty="0" err="1" smtClean="0"/>
              <a:t>technisch</a:t>
            </a:r>
            <a:r>
              <a:rPr lang="en-US" dirty="0" smtClean="0"/>
              <a:t>), </a:t>
            </a:r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methode</a:t>
            </a:r>
            <a:r>
              <a:rPr lang="en-US" dirty="0" smtClean="0"/>
              <a:t> ; </a:t>
            </a:r>
            <a:r>
              <a:rPr lang="en-US" dirty="0" err="1" smtClean="0"/>
              <a:t>varieteit</a:t>
            </a:r>
            <a:r>
              <a:rPr lang="en-US" dirty="0" smtClean="0"/>
              <a:t> plant/</a:t>
            </a:r>
            <a:r>
              <a:rPr lang="en-US" dirty="0" err="1" smtClean="0"/>
              <a:t>dier</a:t>
            </a:r>
            <a:r>
              <a:rPr lang="en-US" dirty="0" smtClean="0"/>
              <a:t>; </a:t>
            </a:r>
            <a:r>
              <a:rPr lang="en-US" dirty="0" err="1" smtClean="0"/>
              <a:t>traditionele</a:t>
            </a:r>
            <a:r>
              <a:rPr lang="en-US" dirty="0" smtClean="0"/>
              <a:t> </a:t>
            </a:r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; </a:t>
            </a:r>
            <a:r>
              <a:rPr lang="en-US" dirty="0" err="1" smtClean="0"/>
              <a:t>gebruiken</a:t>
            </a:r>
            <a:r>
              <a:rPr lang="en-US" dirty="0" smtClean="0"/>
              <a:t>    </a:t>
            </a:r>
            <a:endParaRPr lang="en-US" dirty="0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9332770" y="5462155"/>
            <a:ext cx="704848" cy="419099"/>
          </a:xfrm>
          <a:prstGeom prst="straightConnector1">
            <a:avLst/>
          </a:prstGeom>
          <a:ln w="1270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086100" y="2570019"/>
            <a:ext cx="3678382" cy="85898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4944340" y="5413664"/>
            <a:ext cx="1433945" cy="0"/>
          </a:xfrm>
          <a:prstGeom prst="straightConnector1">
            <a:avLst/>
          </a:prstGeom>
          <a:ln w="1905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9635836" y="2098964"/>
            <a:ext cx="803564" cy="758536"/>
          </a:xfrm>
          <a:prstGeom prst="straightConnector1">
            <a:avLst/>
          </a:prstGeom>
          <a:ln w="19050">
            <a:solidFill>
              <a:srgbClr val="FF5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6161809" y="1371600"/>
            <a:ext cx="432955" cy="51954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727364" y="1891145"/>
            <a:ext cx="2358736" cy="841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Strategische</a:t>
            </a:r>
            <a:r>
              <a:rPr lang="en-US" dirty="0"/>
              <a:t> </a:t>
            </a:r>
            <a:r>
              <a:rPr lang="en-US" dirty="0" smtClean="0"/>
              <a:t>marketing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9433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Voorwaarden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Sterke</a:t>
            </a:r>
            <a:r>
              <a:rPr lang="en-US" dirty="0" smtClean="0"/>
              <a:t> </a:t>
            </a:r>
            <a:r>
              <a:rPr lang="en-US" dirty="0" err="1" smtClean="0"/>
              <a:t>overheids</a:t>
            </a:r>
            <a:r>
              <a:rPr lang="en-US" dirty="0"/>
              <a:t> </a:t>
            </a:r>
            <a:r>
              <a:rPr lang="en-US" dirty="0" err="1" smtClean="0"/>
              <a:t>structuren</a:t>
            </a:r>
            <a:r>
              <a:rPr lang="en-US" dirty="0" smtClean="0"/>
              <a:t> </a:t>
            </a:r>
          </a:p>
          <a:p>
            <a:r>
              <a:rPr lang="en-US" dirty="0" smtClean="0"/>
              <a:t>Land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minimaal</a:t>
            </a:r>
            <a:r>
              <a:rPr lang="en-US" dirty="0" smtClean="0"/>
              <a:t> 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duidelijk</a:t>
            </a:r>
            <a:r>
              <a:rPr lang="en-US" dirty="0" smtClean="0"/>
              <a:t> </a:t>
            </a:r>
            <a:r>
              <a:rPr lang="en-US" dirty="0" smtClean="0"/>
              <a:t>en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transparant</a:t>
            </a:r>
            <a:r>
              <a:rPr lang="en-US" dirty="0" smtClean="0"/>
              <a:t> en </a:t>
            </a:r>
            <a:r>
              <a:rPr lang="en-US" dirty="0" err="1" smtClean="0"/>
              <a:t>functioneel</a:t>
            </a:r>
            <a:r>
              <a:rPr lang="en-US" dirty="0" smtClean="0"/>
              <a:t>  GI  </a:t>
            </a:r>
            <a:r>
              <a:rPr lang="en-US" dirty="0" err="1" smtClean="0"/>
              <a:t>registratie</a:t>
            </a:r>
            <a:r>
              <a:rPr lang="en-US" dirty="0" smtClean="0"/>
              <a:t> </a:t>
            </a:r>
            <a:r>
              <a:rPr lang="en-US" dirty="0" err="1" smtClean="0"/>
              <a:t>systeem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Wetgeving</a:t>
            </a:r>
            <a:r>
              <a:rPr lang="en-US" dirty="0" smtClean="0"/>
              <a:t> in place</a:t>
            </a:r>
          </a:p>
          <a:p>
            <a:r>
              <a:rPr lang="en-US" dirty="0" err="1" smtClean="0"/>
              <a:t>Goede</a:t>
            </a:r>
            <a:r>
              <a:rPr lang="en-US" dirty="0" smtClean="0"/>
              <a:t> </a:t>
            </a:r>
            <a:r>
              <a:rPr lang="en-US" dirty="0" err="1" smtClean="0"/>
              <a:t>controle</a:t>
            </a:r>
            <a:r>
              <a:rPr lang="en-US" dirty="0" smtClean="0"/>
              <a:t>  </a:t>
            </a:r>
            <a:r>
              <a:rPr lang="en-US" dirty="0" err="1" smtClean="0"/>
              <a:t>mechanismen</a:t>
            </a:r>
            <a:endParaRPr lang="en-US" dirty="0" smtClean="0"/>
          </a:p>
          <a:p>
            <a:r>
              <a:rPr lang="en-US" dirty="0" smtClean="0"/>
              <a:t>Product</a:t>
            </a:r>
            <a:r>
              <a:rPr lang="en-US" dirty="0" smtClean="0"/>
              <a:t>/ </a:t>
            </a:r>
            <a:r>
              <a:rPr lang="en-US" dirty="0" err="1" smtClean="0"/>
              <a:t>productie</a:t>
            </a:r>
            <a:r>
              <a:rPr lang="en-US" dirty="0" smtClean="0"/>
              <a:t> </a:t>
            </a:r>
            <a:r>
              <a:rPr lang="en-US" dirty="0" err="1" smtClean="0"/>
              <a:t>proces</a:t>
            </a:r>
            <a:r>
              <a:rPr lang="en-US" dirty="0" smtClean="0"/>
              <a:t>  </a:t>
            </a:r>
            <a:r>
              <a:rPr lang="en-US" dirty="0" err="1" smtClean="0"/>
              <a:t>moet</a:t>
            </a:r>
            <a:r>
              <a:rPr lang="en-US" dirty="0" smtClean="0"/>
              <a:t>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vanwege</a:t>
            </a:r>
            <a:r>
              <a:rPr lang="en-US" dirty="0" smtClean="0"/>
              <a:t>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r>
              <a:rPr lang="en-US" dirty="0" err="1" smtClean="0"/>
              <a:t>eigenschappen</a:t>
            </a:r>
            <a:r>
              <a:rPr lang="en-US" dirty="0" smtClean="0"/>
              <a:t> (</a:t>
            </a:r>
            <a:r>
              <a:rPr lang="en-US" dirty="0" err="1" smtClean="0"/>
              <a:t>geografische</a:t>
            </a:r>
            <a:r>
              <a:rPr lang="en-US" dirty="0"/>
              <a:t> </a:t>
            </a:r>
            <a:r>
              <a:rPr lang="en-US" dirty="0" err="1" smtClean="0"/>
              <a:t>e.a</a:t>
            </a:r>
            <a:r>
              <a:rPr lang="en-US" dirty="0"/>
              <a:t>)</a:t>
            </a:r>
            <a:r>
              <a:rPr lang="en-US" dirty="0" smtClean="0"/>
              <a:t>  </a:t>
            </a:r>
            <a:r>
              <a:rPr lang="en-US" dirty="0" err="1" smtClean="0"/>
              <a:t>duidelijk</a:t>
            </a:r>
            <a:r>
              <a:rPr lang="en-US" dirty="0" smtClean="0"/>
              <a:t> </a:t>
            </a:r>
            <a:r>
              <a:rPr lang="en-US" dirty="0" err="1" smtClean="0"/>
              <a:t>kunnen</a:t>
            </a:r>
            <a:r>
              <a:rPr lang="en-US" dirty="0" smtClean="0"/>
              <a:t>  </a:t>
            </a:r>
            <a:r>
              <a:rPr lang="en-US" dirty="0" err="1" smtClean="0"/>
              <a:t>onderscheiden</a:t>
            </a:r>
            <a:r>
              <a:rPr lang="en-US" dirty="0" smtClean="0"/>
              <a:t>. 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7675" y="500856"/>
            <a:ext cx="3911030" cy="327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5393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?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7932" y="184668"/>
            <a:ext cx="5900858" cy="606214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7310" y="607650"/>
            <a:ext cx="1429899" cy="107069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956"/>
          <a:stretch/>
        </p:blipFill>
        <p:spPr>
          <a:xfrm>
            <a:off x="2545773" y="4608122"/>
            <a:ext cx="1518250" cy="15378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670" y="1719911"/>
            <a:ext cx="1816035" cy="16467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0957" y="1719911"/>
            <a:ext cx="2466975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3413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2873" y="871060"/>
            <a:ext cx="6037118" cy="39666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032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Wat is geographical  indicator 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4500" y="1628199"/>
            <a:ext cx="11065164" cy="2232601"/>
          </a:xfrm>
        </p:spPr>
        <p:txBody>
          <a:bodyPr>
            <a:normAutofit/>
          </a:bodyPr>
          <a:lstStyle/>
          <a:p>
            <a:r>
              <a:rPr lang="en-US" dirty="0" err="1" smtClean="0"/>
              <a:t>Aanwijzing</a:t>
            </a:r>
            <a:r>
              <a:rPr lang="en-US" dirty="0" smtClean="0"/>
              <a:t> / </a:t>
            </a:r>
            <a:r>
              <a:rPr lang="en-US" dirty="0" err="1" smtClean="0"/>
              <a:t>indicatie</a:t>
            </a:r>
            <a:r>
              <a:rPr lang="en-US" dirty="0" smtClean="0"/>
              <a:t>   </a:t>
            </a:r>
            <a:r>
              <a:rPr lang="en-US" dirty="0" err="1" smtClean="0"/>
              <a:t>welke</a:t>
            </a:r>
            <a:r>
              <a:rPr lang="en-US" dirty="0" smtClean="0"/>
              <a:t>  </a:t>
            </a:r>
            <a:r>
              <a:rPr lang="en-US" dirty="0" err="1" smtClean="0"/>
              <a:t>een</a:t>
            </a:r>
            <a:r>
              <a:rPr lang="en-US" dirty="0" smtClean="0"/>
              <a:t> product  </a:t>
            </a:r>
            <a:r>
              <a:rPr lang="en-US" dirty="0" err="1" smtClean="0"/>
              <a:t>identificeerd</a:t>
            </a:r>
            <a:r>
              <a:rPr lang="en-US" dirty="0" smtClean="0"/>
              <a:t> </a:t>
            </a:r>
            <a:r>
              <a:rPr lang="en-US" dirty="0" err="1" smtClean="0"/>
              <a:t>als</a:t>
            </a:r>
            <a:r>
              <a:rPr lang="en-US" dirty="0" smtClean="0"/>
              <a:t>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zijn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van </a:t>
            </a:r>
            <a:r>
              <a:rPr lang="en-US" dirty="0" err="1" smtClean="0">
                <a:solidFill>
                  <a:srgbClr val="FF0000"/>
                </a:solidFill>
              </a:rPr>
              <a:t>origine</a:t>
            </a:r>
            <a:r>
              <a:rPr lang="en-US" dirty="0" smtClean="0">
                <a:solidFill>
                  <a:srgbClr val="FF0000"/>
                </a:solidFill>
              </a:rPr>
              <a:t> /</a:t>
            </a:r>
            <a:r>
              <a:rPr lang="en-US" dirty="0" err="1" smtClean="0">
                <a:solidFill>
                  <a:srgbClr val="FF0000"/>
                </a:solidFill>
              </a:rPr>
              <a:t>oorsprong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van </a:t>
            </a:r>
            <a:r>
              <a:rPr lang="en-US" dirty="0" err="1" smtClean="0"/>
              <a:t>een</a:t>
            </a:r>
            <a:r>
              <a:rPr lang="en-US" dirty="0" smtClean="0"/>
              <a:t> 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deel</a:t>
            </a:r>
            <a:r>
              <a:rPr lang="en-US" dirty="0" smtClean="0"/>
              <a:t> van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staat</a:t>
            </a:r>
            <a:r>
              <a:rPr lang="en-US" dirty="0" smtClean="0"/>
              <a:t>/ </a:t>
            </a:r>
            <a:r>
              <a:rPr lang="en-US" dirty="0" err="1" smtClean="0"/>
              <a:t>regio</a:t>
            </a:r>
            <a:r>
              <a:rPr lang="en-US" dirty="0" smtClean="0"/>
              <a:t> of </a:t>
            </a:r>
            <a:r>
              <a:rPr lang="en-US" dirty="0" err="1" smtClean="0"/>
              <a:t>locatie</a:t>
            </a:r>
            <a:r>
              <a:rPr lang="en-US" dirty="0" smtClean="0"/>
              <a:t>  </a:t>
            </a:r>
            <a:r>
              <a:rPr lang="en-US" dirty="0" err="1" smtClean="0"/>
              <a:t>binnen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 </a:t>
            </a:r>
            <a:r>
              <a:rPr lang="en-US" dirty="0" err="1" smtClean="0"/>
              <a:t>bepaalde</a:t>
            </a:r>
            <a:r>
              <a:rPr lang="en-US" dirty="0" smtClean="0"/>
              <a:t>  </a:t>
            </a:r>
            <a:r>
              <a:rPr lang="en-US" dirty="0" err="1" smtClean="0"/>
              <a:t>grondgebied</a:t>
            </a:r>
            <a:r>
              <a:rPr lang="en-US" dirty="0" smtClean="0"/>
              <a:t>,  </a:t>
            </a:r>
            <a:r>
              <a:rPr lang="en-US" dirty="0" err="1" smtClean="0"/>
              <a:t>waarbij</a:t>
            </a:r>
            <a:r>
              <a:rPr lang="en-US" dirty="0" smtClean="0"/>
              <a:t> het product </a:t>
            </a:r>
            <a:r>
              <a:rPr lang="en-US" dirty="0" err="1" smtClean="0"/>
              <a:t>zich</a:t>
            </a:r>
            <a:r>
              <a:rPr lang="en-US" dirty="0" smtClean="0"/>
              <a:t> </a:t>
            </a:r>
            <a:r>
              <a:rPr lang="en-US" dirty="0" err="1" smtClean="0"/>
              <a:t>vanwege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 </a:t>
            </a:r>
            <a:r>
              <a:rPr lang="en-US" dirty="0" err="1" smtClean="0"/>
              <a:t>bepaalde</a:t>
            </a:r>
            <a:r>
              <a:rPr lang="en-US" dirty="0" smtClean="0"/>
              <a:t>  </a:t>
            </a:r>
            <a:r>
              <a:rPr lang="en-US" dirty="0" err="1" smtClean="0"/>
              <a:t>kwaliteit</a:t>
            </a:r>
            <a:r>
              <a:rPr lang="en-US" dirty="0" smtClean="0"/>
              <a:t>, </a:t>
            </a:r>
            <a:r>
              <a:rPr lang="en-US" dirty="0" err="1" smtClean="0"/>
              <a:t>reputatie</a:t>
            </a:r>
            <a:r>
              <a:rPr lang="en-US" dirty="0" smtClean="0"/>
              <a:t>  of </a:t>
            </a:r>
            <a:r>
              <a:rPr lang="en-US" dirty="0" err="1" smtClean="0"/>
              <a:t>andere</a:t>
            </a:r>
            <a:r>
              <a:rPr lang="en-US" dirty="0" smtClean="0"/>
              <a:t> </a:t>
            </a:r>
            <a:r>
              <a:rPr lang="en-US" dirty="0" err="1" smtClean="0"/>
              <a:t>karacteristiek</a:t>
            </a:r>
            <a:r>
              <a:rPr lang="en-US" dirty="0" smtClean="0"/>
              <a:t>  </a:t>
            </a:r>
            <a:r>
              <a:rPr lang="en-US" dirty="0" smtClean="0"/>
              <a:t>toe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schrijven</a:t>
            </a:r>
            <a:r>
              <a:rPr lang="en-US" dirty="0" smtClean="0"/>
              <a:t> is </a:t>
            </a:r>
            <a:r>
              <a:rPr lang="en-US" dirty="0" err="1" smtClean="0"/>
              <a:t>aan</a:t>
            </a:r>
            <a:r>
              <a:rPr lang="en-US" dirty="0" smtClean="0"/>
              <a:t> </a:t>
            </a:r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geografisch</a:t>
            </a:r>
            <a:r>
              <a:rPr lang="en-US" dirty="0" smtClean="0"/>
              <a:t> </a:t>
            </a:r>
            <a:r>
              <a:rPr lang="en-US" dirty="0" err="1" smtClean="0"/>
              <a:t>gebied</a:t>
            </a:r>
            <a:r>
              <a:rPr lang="en-US" dirty="0" smtClean="0"/>
              <a:t> van </a:t>
            </a:r>
            <a:r>
              <a:rPr lang="en-US" dirty="0" err="1" smtClean="0"/>
              <a:t>oorsprong</a:t>
            </a:r>
            <a:r>
              <a:rPr lang="en-US" dirty="0" smtClean="0"/>
              <a:t>. </a:t>
            </a:r>
            <a:endParaRPr lang="en-US" dirty="0" smtClean="0"/>
          </a:p>
          <a:p>
            <a:endParaRPr lang="en-US" dirty="0"/>
          </a:p>
          <a:p>
            <a:pPr marL="0" indent="0">
              <a:buNone/>
            </a:pPr>
            <a:endParaRPr lang="nl-NL" dirty="0" smtClean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819" y="4108361"/>
            <a:ext cx="4806663" cy="21354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0018" y="4108361"/>
            <a:ext cx="4262004" cy="2197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5683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GI  Schema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7778189"/>
              </p:ext>
            </p:extLst>
          </p:nvPr>
        </p:nvGraphicFramePr>
        <p:xfrm>
          <a:off x="947057" y="244929"/>
          <a:ext cx="10357757" cy="64987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137272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2846" y="283199"/>
            <a:ext cx="7141029" cy="1325563"/>
          </a:xfrm>
        </p:spPr>
        <p:txBody>
          <a:bodyPr/>
          <a:lstStyle/>
          <a:p>
            <a:r>
              <a:rPr lang="en-US" b="1" dirty="0" smtClean="0"/>
              <a:t>Het  </a:t>
            </a:r>
            <a:r>
              <a:rPr lang="en-US" b="1" dirty="0" err="1" smtClean="0"/>
              <a:t>belang</a:t>
            </a:r>
            <a:r>
              <a:rPr lang="en-US" b="1" dirty="0" smtClean="0"/>
              <a:t> van GI  - Branding </a:t>
            </a:r>
            <a:endParaRPr lang="en-US" b="1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571500" y="1833898"/>
            <a:ext cx="6036129" cy="27676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err="1"/>
              <a:t>M</a:t>
            </a:r>
            <a:r>
              <a:rPr lang="en-US" dirty="0" err="1" smtClean="0"/>
              <a:t>eest</a:t>
            </a:r>
            <a:r>
              <a:rPr lang="en-US" dirty="0" smtClean="0"/>
              <a:t> effective  marketing &amp; branding </a:t>
            </a:r>
            <a:r>
              <a:rPr lang="en-US" dirty="0" err="1" smtClean="0"/>
              <a:t>strategie</a:t>
            </a:r>
            <a:r>
              <a:rPr lang="en-US" dirty="0" smtClean="0"/>
              <a:t>:</a:t>
            </a:r>
          </a:p>
          <a:p>
            <a:pPr marL="0" indent="0">
              <a:buNone/>
            </a:pPr>
            <a:r>
              <a:rPr lang="en-US" dirty="0" smtClean="0"/>
              <a:t>Is het  </a:t>
            </a:r>
            <a:r>
              <a:rPr lang="en-US" dirty="0" err="1" smtClean="0"/>
              <a:t>linken</a:t>
            </a:r>
            <a:r>
              <a:rPr lang="en-US" dirty="0" smtClean="0"/>
              <a:t>  van </a:t>
            </a:r>
            <a:r>
              <a:rPr lang="en-US" dirty="0" err="1" smtClean="0"/>
              <a:t>producten</a:t>
            </a:r>
            <a:r>
              <a:rPr lang="en-US" dirty="0" smtClean="0"/>
              <a:t> </a:t>
            </a:r>
            <a:r>
              <a:rPr lang="en-US" dirty="0" err="1" smtClean="0"/>
              <a:t>aan</a:t>
            </a:r>
            <a:r>
              <a:rPr lang="en-US" dirty="0" smtClean="0"/>
              <a:t>  Land/ </a:t>
            </a:r>
            <a:r>
              <a:rPr lang="en-US" dirty="0" err="1" smtClean="0"/>
              <a:t>gebied</a:t>
            </a:r>
            <a:r>
              <a:rPr lang="en-US" dirty="0" smtClean="0"/>
              <a:t>  van  </a:t>
            </a:r>
            <a:r>
              <a:rPr lang="en-US" dirty="0" err="1" smtClean="0"/>
              <a:t>oorsprong</a:t>
            </a:r>
            <a:r>
              <a:rPr lang="en-US" dirty="0" smtClean="0"/>
              <a:t> / </a:t>
            </a:r>
            <a:r>
              <a:rPr lang="en-US" dirty="0" err="1" smtClean="0"/>
              <a:t>origine</a:t>
            </a:r>
            <a:r>
              <a:rPr lang="en-US" dirty="0" smtClean="0"/>
              <a:t>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96891" y="3217745"/>
            <a:ext cx="5592503" cy="35143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b="1" dirty="0" smtClean="0"/>
              <a:t>DARE TO BE SPECIAL </a:t>
            </a:r>
          </a:p>
          <a:p>
            <a:pPr marL="0" indent="0">
              <a:buNone/>
            </a:pPr>
            <a:r>
              <a:rPr lang="en-US" dirty="0" smtClean="0"/>
              <a:t>- </a:t>
            </a:r>
            <a:r>
              <a:rPr lang="en-US" sz="2600" dirty="0" err="1" smtClean="0"/>
              <a:t>Traditionele</a:t>
            </a:r>
            <a:r>
              <a:rPr lang="en-US" sz="2600" dirty="0" smtClean="0"/>
              <a:t> know how   </a:t>
            </a:r>
            <a:br>
              <a:rPr lang="en-US" sz="2600" dirty="0" smtClean="0"/>
            </a:br>
            <a:r>
              <a:rPr lang="en-US" sz="2600" dirty="0" smtClean="0"/>
              <a:t>   locale </a:t>
            </a:r>
            <a:r>
              <a:rPr lang="en-US" sz="2600" dirty="0" err="1" smtClean="0"/>
              <a:t>producenten</a:t>
            </a:r>
            <a:endParaRPr lang="en-US" sz="2600" dirty="0" smtClean="0"/>
          </a:p>
          <a:p>
            <a:pPr>
              <a:buFontTx/>
              <a:buChar char="-"/>
            </a:pPr>
            <a:r>
              <a:rPr lang="en-US" sz="2600" dirty="0" err="1" smtClean="0"/>
              <a:t>Invloed</a:t>
            </a:r>
            <a:r>
              <a:rPr lang="en-US" sz="2600" dirty="0" smtClean="0"/>
              <a:t>  </a:t>
            </a:r>
            <a:r>
              <a:rPr lang="en-US" sz="2600" dirty="0" err="1" smtClean="0"/>
              <a:t>omgevingskaracteristieke</a:t>
            </a:r>
            <a:endParaRPr lang="en-US" sz="2600" dirty="0" smtClean="0"/>
          </a:p>
          <a:p>
            <a:pPr>
              <a:buFontTx/>
              <a:buChar char="-"/>
            </a:pPr>
            <a:r>
              <a:rPr lang="en-US" sz="2600" dirty="0" smtClean="0"/>
              <a:t>Bio </a:t>
            </a:r>
            <a:r>
              <a:rPr lang="en-US" sz="2600" dirty="0" err="1" smtClean="0"/>
              <a:t>diversifiteit</a:t>
            </a:r>
            <a:r>
              <a:rPr lang="en-US" sz="2600" dirty="0" smtClean="0"/>
              <a:t> van </a:t>
            </a:r>
            <a:r>
              <a:rPr lang="en-US" sz="2600" dirty="0" err="1" smtClean="0"/>
              <a:t>een</a:t>
            </a:r>
            <a:r>
              <a:rPr lang="en-US" sz="2600" dirty="0" smtClean="0"/>
              <a:t> </a:t>
            </a:r>
            <a:r>
              <a:rPr lang="en-US" sz="2600" dirty="0" err="1" smtClean="0"/>
              <a:t>omgeving</a:t>
            </a:r>
            <a:r>
              <a:rPr lang="en-US" sz="2600" dirty="0" smtClean="0"/>
              <a:t>  </a:t>
            </a:r>
          </a:p>
          <a:p>
            <a:pPr>
              <a:buFontTx/>
              <a:buChar char="-"/>
            </a:pPr>
            <a:r>
              <a:rPr lang="en-US" sz="2600" dirty="0" err="1" smtClean="0"/>
              <a:t>Genetische</a:t>
            </a:r>
            <a:r>
              <a:rPr lang="en-US" sz="2600" dirty="0" smtClean="0"/>
              <a:t> </a:t>
            </a:r>
            <a:r>
              <a:rPr lang="en-US" sz="2600" dirty="0" err="1" smtClean="0"/>
              <a:t>samenstelling</a:t>
            </a:r>
            <a:endParaRPr lang="en-US" sz="2600" dirty="0" smtClean="0"/>
          </a:p>
          <a:p>
            <a:pPr marL="0" indent="0">
              <a:buNone/>
            </a:pPr>
            <a:r>
              <a:rPr lang="en-US" sz="2600" dirty="0" smtClean="0"/>
              <a:t>- </a:t>
            </a:r>
            <a:r>
              <a:rPr lang="en-US" sz="2600" dirty="0" err="1" smtClean="0"/>
              <a:t>Autentieke</a:t>
            </a:r>
            <a:r>
              <a:rPr lang="en-US" sz="2600" dirty="0" smtClean="0"/>
              <a:t> </a:t>
            </a:r>
            <a:r>
              <a:rPr lang="en-US" sz="2600" dirty="0" err="1" smtClean="0"/>
              <a:t>kennis</a:t>
            </a:r>
            <a:r>
              <a:rPr lang="en-US" sz="2600" dirty="0" smtClean="0"/>
              <a:t> </a:t>
            </a:r>
            <a:r>
              <a:rPr lang="en-US" sz="2600" dirty="0" err="1" smtClean="0"/>
              <a:t>productie</a:t>
            </a:r>
            <a:r>
              <a:rPr lang="en-US" sz="2600" dirty="0" smtClean="0"/>
              <a:t> </a:t>
            </a:r>
            <a:r>
              <a:rPr lang="en-US" sz="2600" dirty="0" err="1" smtClean="0"/>
              <a:t>methoden</a:t>
            </a:r>
            <a:endParaRPr lang="en-US" sz="26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4" y="3853543"/>
            <a:ext cx="4084768" cy="265950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144" y="49437"/>
            <a:ext cx="4295251" cy="272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58415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7418" y="240434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 smtClean="0"/>
              <a:t>Het </a:t>
            </a:r>
            <a:r>
              <a:rPr lang="en-US" sz="3200" b="1" dirty="0" err="1" smtClean="0"/>
              <a:t>Economisch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belang</a:t>
            </a:r>
            <a:r>
              <a:rPr lang="en-US" sz="3200" b="1" dirty="0" smtClean="0"/>
              <a:t> 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</a:t>
            </a:r>
            <a:r>
              <a:rPr lang="en-US" sz="3200" b="1" dirty="0" smtClean="0"/>
              <a:t>GI –VS NON GI  WIJNEN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036" y="1449964"/>
            <a:ext cx="2414155" cy="4351338"/>
          </a:xfrm>
        </p:spPr>
        <p:txBody>
          <a:bodyPr>
            <a:normAutofit/>
          </a:bodyPr>
          <a:lstStyle/>
          <a:p>
            <a:r>
              <a:rPr lang="en-US" sz="2200" dirty="0"/>
              <a:t> </a:t>
            </a:r>
            <a:r>
              <a:rPr lang="en-US" sz="2200" dirty="0" smtClean="0"/>
              <a:t>USA &amp; EUROPA – </a:t>
            </a:r>
            <a:r>
              <a:rPr lang="en-US" sz="2200" dirty="0" err="1" smtClean="0"/>
              <a:t>geschatte</a:t>
            </a:r>
            <a:r>
              <a:rPr lang="en-US" sz="2200" dirty="0" smtClean="0"/>
              <a:t> </a:t>
            </a:r>
            <a:r>
              <a:rPr lang="en-US" sz="2200" dirty="0" err="1" smtClean="0"/>
              <a:t>waarde</a:t>
            </a:r>
            <a:r>
              <a:rPr lang="en-US" sz="2200" dirty="0" smtClean="0"/>
              <a:t> </a:t>
            </a:r>
            <a:r>
              <a:rPr lang="en-US" sz="2200" dirty="0" err="1" smtClean="0"/>
              <a:t>verkopen</a:t>
            </a:r>
            <a:r>
              <a:rPr lang="en-US" sz="2200" dirty="0" smtClean="0"/>
              <a:t>  GI </a:t>
            </a:r>
            <a:r>
              <a:rPr lang="en-US" sz="2200" dirty="0" err="1" smtClean="0"/>
              <a:t>producten</a:t>
            </a:r>
            <a:r>
              <a:rPr lang="en-US" sz="2200" dirty="0" smtClean="0"/>
              <a:t> </a:t>
            </a:r>
            <a:br>
              <a:rPr lang="en-US" sz="2200" dirty="0" smtClean="0"/>
            </a:br>
            <a:r>
              <a:rPr lang="en-US" sz="2200" dirty="0" smtClean="0"/>
              <a:t>Meer  US$ 50 </a:t>
            </a:r>
            <a:r>
              <a:rPr lang="en-US" sz="2200" dirty="0" err="1" smtClean="0"/>
              <a:t>Miljard</a:t>
            </a:r>
            <a:r>
              <a:rPr lang="en-US" sz="2200" dirty="0" smtClean="0"/>
              <a:t> </a:t>
            </a:r>
          </a:p>
          <a:p>
            <a:endParaRPr lang="en-US" sz="2200" dirty="0"/>
          </a:p>
          <a:p>
            <a:r>
              <a:rPr lang="en-US" sz="2200" dirty="0" err="1"/>
              <a:t>G</a:t>
            </a:r>
            <a:r>
              <a:rPr lang="en-US" sz="2200" dirty="0" err="1" smtClean="0"/>
              <a:t>rootste</a:t>
            </a:r>
            <a:r>
              <a:rPr lang="en-US" sz="2200" dirty="0" smtClean="0"/>
              <a:t> </a:t>
            </a:r>
            <a:r>
              <a:rPr lang="en-US" sz="2200" dirty="0" err="1" smtClean="0"/>
              <a:t>deel</a:t>
            </a:r>
            <a:r>
              <a:rPr lang="en-US" sz="2200" dirty="0" smtClean="0"/>
              <a:t> </a:t>
            </a:r>
            <a:r>
              <a:rPr lang="en-US" sz="2200" dirty="0" err="1" smtClean="0"/>
              <a:t>alcoholische</a:t>
            </a:r>
            <a:r>
              <a:rPr lang="en-US" sz="2200" dirty="0" smtClean="0"/>
              <a:t> </a:t>
            </a:r>
            <a:r>
              <a:rPr lang="en-US" sz="2200" dirty="0" err="1" smtClean="0"/>
              <a:t>dranken</a:t>
            </a:r>
            <a:r>
              <a:rPr lang="en-US" sz="2200" dirty="0" smtClean="0"/>
              <a:t>  &amp; </a:t>
            </a:r>
            <a:r>
              <a:rPr lang="en-US" sz="2200" dirty="0" err="1" smtClean="0"/>
              <a:t>wijnsoorten</a:t>
            </a:r>
            <a:r>
              <a:rPr lang="en-US" sz="2200" dirty="0" smtClean="0"/>
              <a:t> 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7850" y="1435245"/>
            <a:ext cx="8467725" cy="5170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808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50" r="19599"/>
          <a:stretch/>
        </p:blipFill>
        <p:spPr>
          <a:xfrm>
            <a:off x="83128" y="235850"/>
            <a:ext cx="1938239" cy="44504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0321" y="2130137"/>
            <a:ext cx="5881559" cy="419164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00587" y="1194735"/>
            <a:ext cx="346503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Een</a:t>
            </a:r>
            <a:r>
              <a:rPr lang="en-US" dirty="0" smtClean="0"/>
              <a:t> </a:t>
            </a:r>
            <a:r>
              <a:rPr lang="en-US" dirty="0" err="1" smtClean="0"/>
              <a:t>gedestileerde</a:t>
            </a:r>
            <a:r>
              <a:rPr lang="en-US" dirty="0" smtClean="0"/>
              <a:t>  drank  </a:t>
            </a:r>
            <a:r>
              <a:rPr lang="en-US" dirty="0" err="1" smtClean="0"/>
              <a:t>gemaakt</a:t>
            </a:r>
            <a:r>
              <a:rPr lang="en-US" dirty="0" smtClean="0"/>
              <a:t> van blue agave  plant.</a:t>
            </a:r>
            <a:br>
              <a:rPr lang="en-US" dirty="0" smtClean="0"/>
            </a:br>
            <a:r>
              <a:rPr lang="en-US" dirty="0" smtClean="0"/>
              <a:t>  2 </a:t>
            </a:r>
            <a:r>
              <a:rPr lang="en-US" dirty="0" err="1" smtClean="0"/>
              <a:t>grote</a:t>
            </a:r>
            <a:r>
              <a:rPr lang="en-US" dirty="0" smtClean="0"/>
              <a:t>  </a:t>
            </a:r>
            <a:r>
              <a:rPr lang="en-US" dirty="0" err="1" smtClean="0"/>
              <a:t>groepen</a:t>
            </a:r>
            <a:r>
              <a:rPr lang="en-US" dirty="0" smtClean="0"/>
              <a:t>: 100 </a:t>
            </a:r>
            <a:r>
              <a:rPr lang="en-US" dirty="0"/>
              <a:t>% agave’ </a:t>
            </a:r>
            <a:r>
              <a:rPr lang="en-US" dirty="0" smtClean="0"/>
              <a:t>&amp;  </a:t>
            </a:r>
            <a:r>
              <a:rPr lang="en-US" dirty="0"/>
              <a:t>‘</a:t>
            </a:r>
            <a:r>
              <a:rPr lang="en-US" dirty="0" err="1"/>
              <a:t>Mixtos</a:t>
            </a:r>
            <a:r>
              <a:rPr lang="en-US" dirty="0"/>
              <a:t>’.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De </a:t>
            </a:r>
            <a:r>
              <a:rPr lang="en-US" dirty="0" err="1" smtClean="0"/>
              <a:t>naam</a:t>
            </a:r>
            <a:r>
              <a:rPr lang="en-US" dirty="0" smtClean="0"/>
              <a:t> tequila label </a:t>
            </a:r>
            <a:r>
              <a:rPr lang="en-US" dirty="0" err="1" smtClean="0"/>
              <a:t>kan</a:t>
            </a:r>
            <a:r>
              <a:rPr lang="en-US" dirty="0" smtClean="0"/>
              <a:t> </a:t>
            </a:r>
            <a:r>
              <a:rPr lang="en-US" dirty="0" err="1" smtClean="0"/>
              <a:t>alleen</a:t>
            </a:r>
            <a:r>
              <a:rPr lang="en-US" dirty="0" smtClean="0"/>
              <a:t> </a:t>
            </a:r>
            <a:r>
              <a:rPr lang="en-US" dirty="0" err="1" smtClean="0"/>
              <a:t>gebruikt</a:t>
            </a:r>
            <a:r>
              <a:rPr lang="en-US" dirty="0" smtClean="0"/>
              <a:t> </a:t>
            </a:r>
            <a:r>
              <a:rPr lang="en-US" dirty="0" err="1" smtClean="0"/>
              <a:t>worden</a:t>
            </a:r>
            <a:r>
              <a:rPr lang="en-US" dirty="0" smtClean="0"/>
              <a:t> </a:t>
            </a:r>
            <a:r>
              <a:rPr lang="en-US" dirty="0" err="1" smtClean="0"/>
              <a:t>specifieke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err="1" smtClean="0"/>
              <a:t>regios</a:t>
            </a:r>
            <a:r>
              <a:rPr lang="en-US" dirty="0" smtClean="0"/>
              <a:t> in </a:t>
            </a:r>
            <a:r>
              <a:rPr lang="en-US" dirty="0"/>
              <a:t>Mexico </a:t>
            </a:r>
            <a:r>
              <a:rPr lang="en-US" dirty="0" smtClean="0"/>
              <a:t>en min 51 % agave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smtClean="0"/>
              <a:t> Sales volume </a:t>
            </a:r>
            <a:r>
              <a:rPr lang="en-US" dirty="0" err="1" smtClean="0"/>
              <a:t>naar</a:t>
            </a:r>
            <a:r>
              <a:rPr lang="en-US" dirty="0" smtClean="0"/>
              <a:t>   US </a:t>
            </a:r>
            <a:r>
              <a:rPr lang="en-US" dirty="0" err="1" smtClean="0"/>
              <a:t>markt</a:t>
            </a:r>
            <a:r>
              <a:rPr lang="en-US" dirty="0" smtClean="0"/>
              <a:t>  </a:t>
            </a:r>
            <a:r>
              <a:rPr lang="en-US" dirty="0" err="1" smtClean="0"/>
              <a:t>kent</a:t>
            </a:r>
            <a:r>
              <a:rPr lang="en-US" dirty="0" smtClean="0"/>
              <a:t>  continue </a:t>
            </a:r>
            <a:r>
              <a:rPr lang="en-US" dirty="0" err="1" smtClean="0"/>
              <a:t>groei</a:t>
            </a:r>
            <a:r>
              <a:rPr lang="en-US" dirty="0" smtClean="0"/>
              <a:t> </a:t>
            </a:r>
            <a:r>
              <a:rPr lang="en-US" dirty="0" err="1" smtClean="0"/>
              <a:t>sedert</a:t>
            </a:r>
            <a:r>
              <a:rPr lang="en-US" dirty="0" smtClean="0"/>
              <a:t> 2004 all-time </a:t>
            </a:r>
            <a:r>
              <a:rPr lang="en-US" dirty="0"/>
              <a:t>high with 13.8 million 9 liter cases </a:t>
            </a:r>
            <a:r>
              <a:rPr lang="en-US" dirty="0" err="1" smtClean="0"/>
              <a:t>verkocht</a:t>
            </a:r>
            <a:r>
              <a:rPr lang="en-US" dirty="0" smtClean="0"/>
              <a:t>  in 2014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527464" y="240434"/>
            <a:ext cx="9805553" cy="1325563"/>
          </a:xfrm>
        </p:spPr>
        <p:txBody>
          <a:bodyPr>
            <a:normAutofit/>
          </a:bodyPr>
          <a:lstStyle/>
          <a:p>
            <a:r>
              <a:rPr lang="en-US" sz="4000" b="1" dirty="0" err="1" smtClean="0"/>
              <a:t>Teguilla</a:t>
            </a:r>
            <a:r>
              <a:rPr lang="en-US" sz="4000" b="1" dirty="0" smtClean="0"/>
              <a:t>  - MEXICO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/>
              <a:t> </a:t>
            </a:r>
            <a:r>
              <a:rPr lang="en-US" sz="3200" dirty="0" smtClean="0"/>
              <a:t>                                                  </a:t>
            </a:r>
            <a:endParaRPr lang="en-US" sz="32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76509" y="129017"/>
            <a:ext cx="2155371" cy="190026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263" y="129017"/>
            <a:ext cx="1573982" cy="190026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3245" y="129017"/>
            <a:ext cx="221326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9154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Prijsverschillen</a:t>
            </a:r>
            <a:r>
              <a:rPr lang="en-US" dirty="0" smtClean="0"/>
              <a:t> </a:t>
            </a:r>
            <a:r>
              <a:rPr lang="en-US" dirty="0" err="1" smtClean="0"/>
              <a:t>wijnsoorten</a:t>
            </a:r>
            <a:r>
              <a:rPr lang="en-US" dirty="0" smtClean="0"/>
              <a:t>  GI </a:t>
            </a:r>
            <a:r>
              <a:rPr lang="en-US" dirty="0" err="1" smtClean="0"/>
              <a:t>en</a:t>
            </a:r>
            <a:r>
              <a:rPr lang="en-US" dirty="0" smtClean="0"/>
              <a:t>  No- GI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8943" y="1304812"/>
            <a:ext cx="8469086" cy="5172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97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4000" dirty="0" err="1" smtClean="0"/>
              <a:t>Verhoogde</a:t>
            </a:r>
            <a:r>
              <a:rPr lang="en-US" sz="4000" dirty="0" smtClean="0"/>
              <a:t> </a:t>
            </a:r>
            <a:r>
              <a:rPr lang="en-US" sz="4000" dirty="0" err="1" smtClean="0"/>
              <a:t>inkomsten</a:t>
            </a:r>
            <a:r>
              <a:rPr lang="en-US" sz="4000" dirty="0" smtClean="0"/>
              <a:t>  </a:t>
            </a:r>
            <a:r>
              <a:rPr lang="en-US" sz="4000" dirty="0" err="1" smtClean="0"/>
              <a:t>lokale</a:t>
            </a:r>
            <a:r>
              <a:rPr lang="en-US" sz="4000" dirty="0" smtClean="0"/>
              <a:t>   </a:t>
            </a:r>
            <a:r>
              <a:rPr lang="en-US" sz="4000" dirty="0" err="1" smtClean="0"/>
              <a:t>producenten</a:t>
            </a:r>
            <a:r>
              <a:rPr lang="en-US" sz="4000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6364" y="1505991"/>
            <a:ext cx="7689272" cy="1903474"/>
          </a:xfrm>
        </p:spPr>
        <p:txBody>
          <a:bodyPr>
            <a:noAutofit/>
          </a:bodyPr>
          <a:lstStyle/>
          <a:p>
            <a:r>
              <a:rPr lang="en-US" sz="2400" dirty="0" smtClean="0"/>
              <a:t>Before 2007  – farmers </a:t>
            </a:r>
            <a:r>
              <a:rPr lang="en-US" sz="2400" dirty="0" smtClean="0"/>
              <a:t>1 US</a:t>
            </a:r>
            <a:r>
              <a:rPr lang="en-US" sz="2400" dirty="0" smtClean="0"/>
              <a:t>$ dollar per kg  </a:t>
            </a:r>
          </a:p>
          <a:p>
            <a:r>
              <a:rPr lang="en-US" sz="2400" dirty="0" smtClean="0"/>
              <a:t>After 2007    -   farmers  6-8 US$ per kg </a:t>
            </a:r>
          </a:p>
          <a:p>
            <a:r>
              <a:rPr lang="en-US" sz="2400" dirty="0" smtClean="0"/>
              <a:t>Expected income increase -  US$ 400 </a:t>
            </a:r>
            <a:r>
              <a:rPr lang="en-US" sz="2400" dirty="0" err="1" smtClean="0"/>
              <a:t>miljoen</a:t>
            </a:r>
            <a:r>
              <a:rPr lang="en-US" sz="2400" dirty="0" smtClean="0"/>
              <a:t> – US$ 1.6 </a:t>
            </a:r>
            <a:r>
              <a:rPr lang="en-US" sz="2400" dirty="0" err="1" smtClean="0"/>
              <a:t>miljard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03" t="11727" r="3162" b="10744"/>
          <a:stretch/>
        </p:blipFill>
        <p:spPr>
          <a:xfrm>
            <a:off x="259772" y="3409465"/>
            <a:ext cx="3138055" cy="277437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645" y="3409465"/>
            <a:ext cx="3002973" cy="280424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952" y="1505991"/>
            <a:ext cx="3949412" cy="176839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888" y="3409465"/>
            <a:ext cx="4254212" cy="2774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7790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19652"/>
            <a:ext cx="4139045" cy="1325563"/>
          </a:xfrm>
        </p:spPr>
        <p:txBody>
          <a:bodyPr/>
          <a:lstStyle/>
          <a:p>
            <a:r>
              <a:rPr lang="en-US" b="1" dirty="0" smtClean="0"/>
              <a:t>RURALE ONTWIKKELING </a:t>
            </a:r>
            <a:endParaRPr lang="en-US" b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335046450"/>
              </p:ext>
            </p:extLst>
          </p:nvPr>
        </p:nvGraphicFramePr>
        <p:xfrm>
          <a:off x="1143000" y="219652"/>
          <a:ext cx="11049000" cy="66383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>
          <a:xfrm>
            <a:off x="228600" y="1732395"/>
            <a:ext cx="4031673" cy="435133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b="1" dirty="0" smtClean="0"/>
              <a:t>India </a:t>
            </a:r>
            <a:r>
              <a:rPr lang="en-US" dirty="0" smtClean="0"/>
              <a:t> </a:t>
            </a:r>
          </a:p>
          <a:p>
            <a:r>
              <a:rPr lang="en-US" dirty="0" smtClean="0"/>
              <a:t> Darjeeling thee . 10.000 ton </a:t>
            </a:r>
            <a:r>
              <a:rPr lang="en-US" dirty="0" err="1" smtClean="0"/>
              <a:t>productie</a:t>
            </a:r>
            <a:endParaRPr lang="en-US" dirty="0" smtClean="0"/>
          </a:p>
          <a:p>
            <a:r>
              <a:rPr lang="en-US" dirty="0" smtClean="0"/>
              <a:t>Meer </a:t>
            </a:r>
            <a:r>
              <a:rPr lang="en-US" dirty="0" err="1" smtClean="0"/>
              <a:t>dan</a:t>
            </a:r>
            <a:r>
              <a:rPr lang="en-US" dirty="0" smtClean="0"/>
              <a:t> 52000 full timers</a:t>
            </a:r>
          </a:p>
          <a:p>
            <a:pPr marL="0" indent="0">
              <a:buNone/>
            </a:pPr>
            <a:r>
              <a:rPr lang="en-US" b="1" dirty="0" err="1" smtClean="0"/>
              <a:t>Morrocco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Argaine</a:t>
            </a:r>
            <a:r>
              <a:rPr lang="en-US" dirty="0" smtClean="0"/>
              <a:t> </a:t>
            </a:r>
            <a:r>
              <a:rPr lang="en-US" dirty="0" err="1" smtClean="0"/>
              <a:t>olie</a:t>
            </a:r>
            <a:r>
              <a:rPr lang="en-US" dirty="0" smtClean="0"/>
              <a:t> -  100  </a:t>
            </a:r>
            <a:r>
              <a:rPr lang="en-US" dirty="0" err="1" smtClean="0"/>
              <a:t>cooperaties</a:t>
            </a:r>
            <a:r>
              <a:rPr lang="en-US" dirty="0" smtClean="0"/>
              <a:t> – 3000 </a:t>
            </a:r>
            <a:r>
              <a:rPr lang="en-US" dirty="0" err="1" smtClean="0"/>
              <a:t>leden</a:t>
            </a:r>
            <a:r>
              <a:rPr lang="en-US" dirty="0" smtClean="0"/>
              <a:t> : </a:t>
            </a:r>
            <a:r>
              <a:rPr lang="en-US" dirty="0" err="1" smtClean="0"/>
              <a:t>productie</a:t>
            </a:r>
            <a:r>
              <a:rPr lang="en-US" dirty="0" smtClean="0"/>
              <a:t> 125 liter per  </a:t>
            </a:r>
            <a:r>
              <a:rPr lang="en-US" dirty="0" err="1" smtClean="0"/>
              <a:t>vrouw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01852" y="1841899"/>
            <a:ext cx="10551948" cy="4335064"/>
          </a:xfrm>
        </p:spPr>
        <p:txBody>
          <a:bodyPr/>
          <a:lstStyle/>
          <a:p>
            <a:pPr marL="0" indent="0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929241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752</TotalTime>
  <Words>325</Words>
  <Application>Microsoft Office PowerPoint</Application>
  <PresentationFormat>Widescreen</PresentationFormat>
  <Paragraphs>79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Calibri Light</vt:lpstr>
      <vt:lpstr>Wingdings</vt:lpstr>
      <vt:lpstr>Office Theme</vt:lpstr>
      <vt:lpstr> GEOGRAPHICAL  INDICATORS (GI)</vt:lpstr>
      <vt:lpstr>Wat is geographical  indicator  </vt:lpstr>
      <vt:lpstr>GI  Schema</vt:lpstr>
      <vt:lpstr>Het  belang van GI  - Branding </vt:lpstr>
      <vt:lpstr>Het Economisch belang                                                     GI –VS NON GI  WIJNEN </vt:lpstr>
      <vt:lpstr>Teguilla  - MEXICO                                                    </vt:lpstr>
      <vt:lpstr>Prijsverschillen wijnsoorten  GI en  No- GI</vt:lpstr>
      <vt:lpstr> Verhoogde inkomsten  lokale   producenten </vt:lpstr>
      <vt:lpstr>RURALE ONTWIKKELING </vt:lpstr>
      <vt:lpstr>PowerPoint Presentation</vt:lpstr>
      <vt:lpstr>Producten vallen onder  GI </vt:lpstr>
      <vt:lpstr>BEPALING GI  </vt:lpstr>
      <vt:lpstr>Voorwaarden </vt:lpstr>
      <vt:lpstr>Questions ? 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GEOGRAPHICAL  INDICATORS (GI)</dc:title>
  <dc:creator>sherida mormon</dc:creator>
  <cp:lastModifiedBy>sheray sporkslede</cp:lastModifiedBy>
  <cp:revision>41</cp:revision>
  <dcterms:created xsi:type="dcterms:W3CDTF">2015-06-22T16:26:30Z</dcterms:created>
  <dcterms:modified xsi:type="dcterms:W3CDTF">2015-06-23T22:03:50Z</dcterms:modified>
</cp:coreProperties>
</file>