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8" r:id="rId4"/>
    <p:sldId id="266" r:id="rId5"/>
    <p:sldId id="260" r:id="rId6"/>
    <p:sldId id="264" r:id="rId7"/>
    <p:sldId id="267" r:id="rId8"/>
    <p:sldId id="265" r:id="rId9"/>
    <p:sldId id="269" r:id="rId10"/>
    <p:sldId id="262"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917" autoAdjust="0"/>
  </p:normalViewPr>
  <p:slideViewPr>
    <p:cSldViewPr>
      <p:cViewPr varScale="1">
        <p:scale>
          <a:sx n="70" d="100"/>
          <a:sy n="70" d="100"/>
        </p:scale>
        <p:origin x="-196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7E6D78-217B-4AA1-A3AB-5870DFCEE16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E"/>
        </a:p>
      </dgm:t>
    </dgm:pt>
    <dgm:pt modelId="{4C540D4E-F860-43C6-B711-CB7C111C6BE8}">
      <dgm:prSet phldrT="[Text]" custT="1"/>
      <dgm:spPr/>
      <dgm:t>
        <a:bodyPr/>
        <a:lstStyle/>
        <a:p>
          <a:r>
            <a:rPr lang="es-ES" sz="1600" dirty="0" smtClean="0"/>
            <a:t>COMMERCIALIZATION</a:t>
          </a:r>
          <a:endParaRPr lang="en-IE" sz="1600" dirty="0"/>
        </a:p>
      </dgm:t>
    </dgm:pt>
    <dgm:pt modelId="{3F6973AB-3ED0-471C-AC7D-7D1D970D340E}" type="parTrans" cxnId="{410B8D85-E188-4875-9044-FDBDBE8FE251}">
      <dgm:prSet/>
      <dgm:spPr/>
      <dgm:t>
        <a:bodyPr/>
        <a:lstStyle/>
        <a:p>
          <a:endParaRPr lang="en-IE" sz="3600"/>
        </a:p>
      </dgm:t>
    </dgm:pt>
    <dgm:pt modelId="{7E4AB6A6-2E3D-4722-B8EA-2C1DB80851D3}" type="sibTrans" cxnId="{410B8D85-E188-4875-9044-FDBDBE8FE251}">
      <dgm:prSet/>
      <dgm:spPr/>
      <dgm:t>
        <a:bodyPr/>
        <a:lstStyle/>
        <a:p>
          <a:endParaRPr lang="en-IE" sz="3600"/>
        </a:p>
      </dgm:t>
    </dgm:pt>
    <dgm:pt modelId="{AE172EE3-0495-4527-83C4-D1603B9285A5}">
      <dgm:prSet phldrT="[Text]" custT="1"/>
      <dgm:spPr/>
      <dgm:t>
        <a:bodyPr/>
        <a:lstStyle/>
        <a:p>
          <a:r>
            <a:rPr lang="es-ES" sz="1600" smtClean="0"/>
            <a:t>PRODUCE IN HOUSE</a:t>
          </a:r>
          <a:endParaRPr lang="en-IE" sz="1600" dirty="0"/>
        </a:p>
      </dgm:t>
    </dgm:pt>
    <dgm:pt modelId="{E74A669C-6788-47ED-B9C7-6CA396AA4C43}" type="parTrans" cxnId="{3D3F8F05-7E87-4A16-81B8-CEBFE53C5C8B}">
      <dgm:prSet/>
      <dgm:spPr/>
      <dgm:t>
        <a:bodyPr/>
        <a:lstStyle/>
        <a:p>
          <a:endParaRPr lang="en-IE" sz="3600"/>
        </a:p>
      </dgm:t>
    </dgm:pt>
    <dgm:pt modelId="{91862975-E0BE-4502-8D22-6B26BDDB84B2}" type="sibTrans" cxnId="{3D3F8F05-7E87-4A16-81B8-CEBFE53C5C8B}">
      <dgm:prSet/>
      <dgm:spPr/>
      <dgm:t>
        <a:bodyPr/>
        <a:lstStyle/>
        <a:p>
          <a:endParaRPr lang="en-IE" sz="3600"/>
        </a:p>
      </dgm:t>
    </dgm:pt>
    <dgm:pt modelId="{D5D228AE-858F-447E-9E44-91CB541057D1}">
      <dgm:prSet phldrT="[Text]" custT="1"/>
      <dgm:spPr/>
      <dgm:t>
        <a:bodyPr/>
        <a:lstStyle/>
        <a:p>
          <a:r>
            <a:rPr lang="es-ES" sz="1600" dirty="0" smtClean="0"/>
            <a:t>IP ASSIGNMENT</a:t>
          </a:r>
          <a:endParaRPr lang="en-IE" sz="1600" dirty="0"/>
        </a:p>
      </dgm:t>
    </dgm:pt>
    <dgm:pt modelId="{092F3377-A660-4A7A-8BDB-4F5430A13CC9}" type="parTrans" cxnId="{6D1B08E6-B216-4ED5-868E-017A5A5519CE}">
      <dgm:prSet/>
      <dgm:spPr/>
      <dgm:t>
        <a:bodyPr/>
        <a:lstStyle/>
        <a:p>
          <a:endParaRPr lang="en-IE" sz="3600"/>
        </a:p>
      </dgm:t>
    </dgm:pt>
    <dgm:pt modelId="{1959CE7B-9B57-45A7-AD84-F02A4777B164}" type="sibTrans" cxnId="{6D1B08E6-B216-4ED5-868E-017A5A5519CE}">
      <dgm:prSet/>
      <dgm:spPr/>
      <dgm:t>
        <a:bodyPr/>
        <a:lstStyle/>
        <a:p>
          <a:endParaRPr lang="en-IE" sz="3600"/>
        </a:p>
      </dgm:t>
    </dgm:pt>
    <dgm:pt modelId="{D9A26618-D5DA-4136-B79D-9C4B8BBF3545}">
      <dgm:prSet phldrT="[Text]" custT="1"/>
      <dgm:spPr/>
      <dgm:t>
        <a:bodyPr/>
        <a:lstStyle/>
        <a:p>
          <a:r>
            <a:rPr lang="es-ES" sz="1600" dirty="0" err="1" smtClean="0"/>
            <a:t>License</a:t>
          </a:r>
          <a:endParaRPr lang="es-ES" sz="1600" dirty="0" smtClean="0"/>
        </a:p>
      </dgm:t>
    </dgm:pt>
    <dgm:pt modelId="{4B60AF16-E310-4670-91FA-DF0500036C3E}" type="parTrans" cxnId="{10A5F261-AD2A-473D-B81D-41F8F518C2CE}">
      <dgm:prSet/>
      <dgm:spPr/>
      <dgm:t>
        <a:bodyPr/>
        <a:lstStyle/>
        <a:p>
          <a:endParaRPr lang="en-IE" sz="3600"/>
        </a:p>
      </dgm:t>
    </dgm:pt>
    <dgm:pt modelId="{D0FBF04C-947A-49DA-B559-4E44183B2E54}" type="sibTrans" cxnId="{10A5F261-AD2A-473D-B81D-41F8F518C2CE}">
      <dgm:prSet/>
      <dgm:spPr/>
      <dgm:t>
        <a:bodyPr/>
        <a:lstStyle/>
        <a:p>
          <a:endParaRPr lang="en-IE" sz="3600"/>
        </a:p>
      </dgm:t>
    </dgm:pt>
    <dgm:pt modelId="{37B286AD-500F-4CF7-941D-69FFD63AE318}">
      <dgm:prSet phldrT="[Text]" custT="1"/>
      <dgm:spPr/>
      <dgm:t>
        <a:bodyPr/>
        <a:lstStyle/>
        <a:p>
          <a:r>
            <a:rPr lang="es-ES" sz="1600" dirty="0" err="1" smtClean="0"/>
            <a:t>Joint</a:t>
          </a:r>
          <a:r>
            <a:rPr lang="es-ES" sz="1600" dirty="0" smtClean="0"/>
            <a:t> </a:t>
          </a:r>
          <a:r>
            <a:rPr lang="es-ES" sz="1600" dirty="0" err="1" smtClean="0"/>
            <a:t>venture</a:t>
          </a:r>
          <a:endParaRPr lang="es-ES" sz="1600" dirty="0" smtClean="0"/>
        </a:p>
      </dgm:t>
    </dgm:pt>
    <dgm:pt modelId="{C9EE7C80-BE1C-4809-936C-E97E66ED59EC}" type="parTrans" cxnId="{995A0383-BD82-4369-B336-AE45B84E41A4}">
      <dgm:prSet/>
      <dgm:spPr/>
      <dgm:t>
        <a:bodyPr/>
        <a:lstStyle/>
        <a:p>
          <a:endParaRPr lang="en-IE" sz="3600"/>
        </a:p>
      </dgm:t>
    </dgm:pt>
    <dgm:pt modelId="{175B6562-D00D-437B-B2FD-52FF232A778B}" type="sibTrans" cxnId="{995A0383-BD82-4369-B336-AE45B84E41A4}">
      <dgm:prSet/>
      <dgm:spPr/>
      <dgm:t>
        <a:bodyPr/>
        <a:lstStyle/>
        <a:p>
          <a:endParaRPr lang="en-IE" sz="3600"/>
        </a:p>
      </dgm:t>
    </dgm:pt>
    <dgm:pt modelId="{6D713AF5-4369-454C-BA39-7CCE679C9E68}">
      <dgm:prSet phldrT="[Text]" custT="1"/>
      <dgm:spPr/>
      <dgm:t>
        <a:bodyPr/>
        <a:lstStyle/>
        <a:p>
          <a:r>
            <a:rPr lang="es-ES" sz="1600" dirty="0" smtClean="0"/>
            <a:t>TRANSFER</a:t>
          </a:r>
          <a:endParaRPr lang="en-IE" sz="1600" dirty="0"/>
        </a:p>
      </dgm:t>
    </dgm:pt>
    <dgm:pt modelId="{D07943F1-3047-4316-BB24-110E5238B5BC}" type="parTrans" cxnId="{3D24EE91-26C0-4225-B677-4B93051CDD5C}">
      <dgm:prSet/>
      <dgm:spPr/>
      <dgm:t>
        <a:bodyPr/>
        <a:lstStyle/>
        <a:p>
          <a:endParaRPr lang="en-IE" sz="3600"/>
        </a:p>
      </dgm:t>
    </dgm:pt>
    <dgm:pt modelId="{79D8BE93-874F-4FA3-B169-4459928BC177}" type="sibTrans" cxnId="{3D24EE91-26C0-4225-B677-4B93051CDD5C}">
      <dgm:prSet/>
      <dgm:spPr/>
      <dgm:t>
        <a:bodyPr/>
        <a:lstStyle/>
        <a:p>
          <a:endParaRPr lang="en-IE" sz="3600"/>
        </a:p>
      </dgm:t>
    </dgm:pt>
    <dgm:pt modelId="{FD840172-7ECE-45E7-A3C6-053D144DB328}">
      <dgm:prSet phldrT="[Text]" custT="1"/>
      <dgm:spPr/>
      <dgm:t>
        <a:bodyPr/>
        <a:lstStyle/>
        <a:p>
          <a:r>
            <a:rPr lang="es-ES" sz="1600" dirty="0" err="1" smtClean="0"/>
            <a:t>Franchising</a:t>
          </a:r>
          <a:endParaRPr lang="es-ES" sz="1600" dirty="0" smtClean="0"/>
        </a:p>
      </dgm:t>
    </dgm:pt>
    <dgm:pt modelId="{2DBA9184-B1B9-4BB8-AD21-255F0CF8173F}" type="parTrans" cxnId="{EFA00B19-BBD2-4B42-B9F0-EE8B19415062}">
      <dgm:prSet/>
      <dgm:spPr/>
      <dgm:t>
        <a:bodyPr/>
        <a:lstStyle/>
        <a:p>
          <a:endParaRPr lang="en-IE" sz="3600"/>
        </a:p>
      </dgm:t>
    </dgm:pt>
    <dgm:pt modelId="{7605DBE3-AE94-48D5-844D-06A6535F0233}" type="sibTrans" cxnId="{EFA00B19-BBD2-4B42-B9F0-EE8B19415062}">
      <dgm:prSet/>
      <dgm:spPr/>
      <dgm:t>
        <a:bodyPr/>
        <a:lstStyle/>
        <a:p>
          <a:endParaRPr lang="en-IE" sz="3600"/>
        </a:p>
      </dgm:t>
    </dgm:pt>
    <dgm:pt modelId="{BFC6AB34-D2FE-4B20-B7BE-90E42E0B49A1}">
      <dgm:prSet phldrT="[Text]" custT="1"/>
      <dgm:spPr/>
      <dgm:t>
        <a:bodyPr/>
        <a:lstStyle/>
        <a:p>
          <a:r>
            <a:rPr lang="es-ES" sz="1600" dirty="0" smtClean="0"/>
            <a:t>Material transfer </a:t>
          </a:r>
          <a:r>
            <a:rPr lang="es-ES" sz="1600" dirty="0" err="1" smtClean="0"/>
            <a:t>agreement</a:t>
          </a:r>
          <a:endParaRPr lang="es-ES" sz="1600" dirty="0" smtClean="0"/>
        </a:p>
      </dgm:t>
    </dgm:pt>
    <dgm:pt modelId="{87AB0CBA-35BC-4457-A9AB-4ADECAF38102}" type="parTrans" cxnId="{3DF22BF9-21CE-49F0-A446-09BEC956BB7F}">
      <dgm:prSet/>
      <dgm:spPr/>
      <dgm:t>
        <a:bodyPr/>
        <a:lstStyle/>
        <a:p>
          <a:endParaRPr lang="en-IE" sz="3600"/>
        </a:p>
      </dgm:t>
    </dgm:pt>
    <dgm:pt modelId="{15056D9F-7688-43CA-8C66-910A9F22A67F}" type="sibTrans" cxnId="{3DF22BF9-21CE-49F0-A446-09BEC956BB7F}">
      <dgm:prSet/>
      <dgm:spPr/>
      <dgm:t>
        <a:bodyPr/>
        <a:lstStyle/>
        <a:p>
          <a:endParaRPr lang="en-IE" sz="3600"/>
        </a:p>
      </dgm:t>
    </dgm:pt>
    <dgm:pt modelId="{56D71D91-068A-4F2E-B3A4-6008BAF1CE5D}" type="pres">
      <dgm:prSet presAssocID="{C37E6D78-217B-4AA1-A3AB-5870DFCEE16A}" presName="hierChild1" presStyleCnt="0">
        <dgm:presLayoutVars>
          <dgm:chPref val="1"/>
          <dgm:dir/>
          <dgm:animOne val="branch"/>
          <dgm:animLvl val="lvl"/>
          <dgm:resizeHandles/>
        </dgm:presLayoutVars>
      </dgm:prSet>
      <dgm:spPr/>
      <dgm:t>
        <a:bodyPr/>
        <a:lstStyle/>
        <a:p>
          <a:endParaRPr lang="es-ES"/>
        </a:p>
      </dgm:t>
    </dgm:pt>
    <dgm:pt modelId="{A274F34C-9FC5-4A7C-9B64-D56EF1B91AAB}" type="pres">
      <dgm:prSet presAssocID="{4C540D4E-F860-43C6-B711-CB7C111C6BE8}" presName="hierRoot1" presStyleCnt="0"/>
      <dgm:spPr/>
    </dgm:pt>
    <dgm:pt modelId="{3B583B73-4C34-4124-A98B-501C05C6C000}" type="pres">
      <dgm:prSet presAssocID="{4C540D4E-F860-43C6-B711-CB7C111C6BE8}" presName="composite" presStyleCnt="0"/>
      <dgm:spPr/>
    </dgm:pt>
    <dgm:pt modelId="{6437DC57-6F1E-42FD-A740-244A4442DECE}" type="pres">
      <dgm:prSet presAssocID="{4C540D4E-F860-43C6-B711-CB7C111C6BE8}" presName="background" presStyleLbl="node0" presStyleIdx="0" presStyleCnt="1"/>
      <dgm:spPr/>
    </dgm:pt>
    <dgm:pt modelId="{99AFD346-E74C-45D7-9913-717D778BBC36}" type="pres">
      <dgm:prSet presAssocID="{4C540D4E-F860-43C6-B711-CB7C111C6BE8}" presName="text" presStyleLbl="fgAcc0" presStyleIdx="0" presStyleCnt="1" custScaleX="132279">
        <dgm:presLayoutVars>
          <dgm:chPref val="3"/>
        </dgm:presLayoutVars>
      </dgm:prSet>
      <dgm:spPr/>
      <dgm:t>
        <a:bodyPr/>
        <a:lstStyle/>
        <a:p>
          <a:endParaRPr lang="en-IE"/>
        </a:p>
      </dgm:t>
    </dgm:pt>
    <dgm:pt modelId="{D6E56313-8037-4CDC-A72C-C756743748C5}" type="pres">
      <dgm:prSet presAssocID="{4C540D4E-F860-43C6-B711-CB7C111C6BE8}" presName="hierChild2" presStyleCnt="0"/>
      <dgm:spPr/>
    </dgm:pt>
    <dgm:pt modelId="{32C5749C-42AA-45D4-97FA-50949FC203F2}" type="pres">
      <dgm:prSet presAssocID="{E74A669C-6788-47ED-B9C7-6CA396AA4C43}" presName="Name10" presStyleLbl="parChTrans1D2" presStyleIdx="0" presStyleCnt="3"/>
      <dgm:spPr/>
      <dgm:t>
        <a:bodyPr/>
        <a:lstStyle/>
        <a:p>
          <a:endParaRPr lang="es-ES"/>
        </a:p>
      </dgm:t>
    </dgm:pt>
    <dgm:pt modelId="{2309AFDB-8DE0-4D70-8E49-9EDD93B4E0A8}" type="pres">
      <dgm:prSet presAssocID="{AE172EE3-0495-4527-83C4-D1603B9285A5}" presName="hierRoot2" presStyleCnt="0"/>
      <dgm:spPr/>
    </dgm:pt>
    <dgm:pt modelId="{ED474669-5F34-4400-A835-DC5A72D18B0E}" type="pres">
      <dgm:prSet presAssocID="{AE172EE3-0495-4527-83C4-D1603B9285A5}" presName="composite2" presStyleCnt="0"/>
      <dgm:spPr/>
    </dgm:pt>
    <dgm:pt modelId="{C644EF4B-7AEC-444C-9068-2F9213E65DEE}" type="pres">
      <dgm:prSet presAssocID="{AE172EE3-0495-4527-83C4-D1603B9285A5}" presName="background2" presStyleLbl="node2" presStyleIdx="0" presStyleCnt="3"/>
      <dgm:spPr/>
    </dgm:pt>
    <dgm:pt modelId="{96643EB1-6352-4A60-8D13-9BD2D35E2D10}" type="pres">
      <dgm:prSet presAssocID="{AE172EE3-0495-4527-83C4-D1603B9285A5}" presName="text2" presStyleLbl="fgAcc2" presStyleIdx="0" presStyleCnt="3">
        <dgm:presLayoutVars>
          <dgm:chPref val="3"/>
        </dgm:presLayoutVars>
      </dgm:prSet>
      <dgm:spPr/>
      <dgm:t>
        <a:bodyPr/>
        <a:lstStyle/>
        <a:p>
          <a:endParaRPr lang="es-ES"/>
        </a:p>
      </dgm:t>
    </dgm:pt>
    <dgm:pt modelId="{9D9577F0-2C4B-490C-B011-8C88E65654C8}" type="pres">
      <dgm:prSet presAssocID="{AE172EE3-0495-4527-83C4-D1603B9285A5}" presName="hierChild3" presStyleCnt="0"/>
      <dgm:spPr/>
    </dgm:pt>
    <dgm:pt modelId="{2E413BEB-36C7-4AA9-B7B3-D3F727211A59}" type="pres">
      <dgm:prSet presAssocID="{092F3377-A660-4A7A-8BDB-4F5430A13CC9}" presName="Name10" presStyleLbl="parChTrans1D2" presStyleIdx="1" presStyleCnt="3"/>
      <dgm:spPr/>
      <dgm:t>
        <a:bodyPr/>
        <a:lstStyle/>
        <a:p>
          <a:endParaRPr lang="es-ES"/>
        </a:p>
      </dgm:t>
    </dgm:pt>
    <dgm:pt modelId="{A3E812B8-F4C4-4C0F-8483-7E53F6E0F4FF}" type="pres">
      <dgm:prSet presAssocID="{D5D228AE-858F-447E-9E44-91CB541057D1}" presName="hierRoot2" presStyleCnt="0"/>
      <dgm:spPr/>
    </dgm:pt>
    <dgm:pt modelId="{A78B9B18-C98C-44DF-A2A0-2110F392076B}" type="pres">
      <dgm:prSet presAssocID="{D5D228AE-858F-447E-9E44-91CB541057D1}" presName="composite2" presStyleCnt="0"/>
      <dgm:spPr/>
    </dgm:pt>
    <dgm:pt modelId="{E086F46D-6BE2-4576-9FF6-5701859A89A1}" type="pres">
      <dgm:prSet presAssocID="{D5D228AE-858F-447E-9E44-91CB541057D1}" presName="background2" presStyleLbl="node2" presStyleIdx="1" presStyleCnt="3"/>
      <dgm:spPr/>
    </dgm:pt>
    <dgm:pt modelId="{CC0678FD-9F66-46DD-988F-8643938680C5}" type="pres">
      <dgm:prSet presAssocID="{D5D228AE-858F-447E-9E44-91CB541057D1}" presName="text2" presStyleLbl="fgAcc2" presStyleIdx="1" presStyleCnt="3">
        <dgm:presLayoutVars>
          <dgm:chPref val="3"/>
        </dgm:presLayoutVars>
      </dgm:prSet>
      <dgm:spPr/>
      <dgm:t>
        <a:bodyPr/>
        <a:lstStyle/>
        <a:p>
          <a:endParaRPr lang="en-IE"/>
        </a:p>
      </dgm:t>
    </dgm:pt>
    <dgm:pt modelId="{D00403B7-1691-49B5-A32D-F15E037897FE}" type="pres">
      <dgm:prSet presAssocID="{D5D228AE-858F-447E-9E44-91CB541057D1}" presName="hierChild3" presStyleCnt="0"/>
      <dgm:spPr/>
    </dgm:pt>
    <dgm:pt modelId="{52BD8967-D64B-42E0-93EA-218DCFCE6BDB}" type="pres">
      <dgm:prSet presAssocID="{D07943F1-3047-4316-BB24-110E5238B5BC}" presName="Name10" presStyleLbl="parChTrans1D2" presStyleIdx="2" presStyleCnt="3"/>
      <dgm:spPr/>
      <dgm:t>
        <a:bodyPr/>
        <a:lstStyle/>
        <a:p>
          <a:endParaRPr lang="es-ES"/>
        </a:p>
      </dgm:t>
    </dgm:pt>
    <dgm:pt modelId="{5F314E8B-31F7-4977-A638-7D8CEECCBE1F}" type="pres">
      <dgm:prSet presAssocID="{6D713AF5-4369-454C-BA39-7CCE679C9E68}" presName="hierRoot2" presStyleCnt="0"/>
      <dgm:spPr/>
    </dgm:pt>
    <dgm:pt modelId="{4515739D-AF6B-4762-A2A2-E3570525580D}" type="pres">
      <dgm:prSet presAssocID="{6D713AF5-4369-454C-BA39-7CCE679C9E68}" presName="composite2" presStyleCnt="0"/>
      <dgm:spPr/>
    </dgm:pt>
    <dgm:pt modelId="{204699C1-0270-498B-B798-9969E40A020F}" type="pres">
      <dgm:prSet presAssocID="{6D713AF5-4369-454C-BA39-7CCE679C9E68}" presName="background2" presStyleLbl="node2" presStyleIdx="2" presStyleCnt="3"/>
      <dgm:spPr/>
    </dgm:pt>
    <dgm:pt modelId="{BB85D0E3-C245-48A1-BC65-7C3F6A96150A}" type="pres">
      <dgm:prSet presAssocID="{6D713AF5-4369-454C-BA39-7CCE679C9E68}" presName="text2" presStyleLbl="fgAcc2" presStyleIdx="2" presStyleCnt="3">
        <dgm:presLayoutVars>
          <dgm:chPref val="3"/>
        </dgm:presLayoutVars>
      </dgm:prSet>
      <dgm:spPr/>
      <dgm:t>
        <a:bodyPr/>
        <a:lstStyle/>
        <a:p>
          <a:endParaRPr lang="en-IE"/>
        </a:p>
      </dgm:t>
    </dgm:pt>
    <dgm:pt modelId="{BE14C409-F391-431A-94DA-BFDBF9F2FC4B}" type="pres">
      <dgm:prSet presAssocID="{6D713AF5-4369-454C-BA39-7CCE679C9E68}" presName="hierChild3" presStyleCnt="0"/>
      <dgm:spPr/>
    </dgm:pt>
    <dgm:pt modelId="{2E49E838-D7A9-4CF5-8566-886528452084}" type="pres">
      <dgm:prSet presAssocID="{4B60AF16-E310-4670-91FA-DF0500036C3E}" presName="Name17" presStyleLbl="parChTrans1D3" presStyleIdx="0" presStyleCnt="4"/>
      <dgm:spPr/>
      <dgm:t>
        <a:bodyPr/>
        <a:lstStyle/>
        <a:p>
          <a:endParaRPr lang="es-ES"/>
        </a:p>
      </dgm:t>
    </dgm:pt>
    <dgm:pt modelId="{6FE58BCC-501E-49F6-B621-96C55BAF9972}" type="pres">
      <dgm:prSet presAssocID="{D9A26618-D5DA-4136-B79D-9C4B8BBF3545}" presName="hierRoot3" presStyleCnt="0"/>
      <dgm:spPr/>
    </dgm:pt>
    <dgm:pt modelId="{1E962AE8-0AAB-41A4-A0B9-71E612B109A5}" type="pres">
      <dgm:prSet presAssocID="{D9A26618-D5DA-4136-B79D-9C4B8BBF3545}" presName="composite3" presStyleCnt="0"/>
      <dgm:spPr/>
    </dgm:pt>
    <dgm:pt modelId="{810350D0-806F-459C-B0EC-2232CC80AA84}" type="pres">
      <dgm:prSet presAssocID="{D9A26618-D5DA-4136-B79D-9C4B8BBF3545}" presName="background3" presStyleLbl="node3" presStyleIdx="0" presStyleCnt="4"/>
      <dgm:spPr/>
    </dgm:pt>
    <dgm:pt modelId="{7CB370EB-7428-48A6-8D96-2DA8700B6ED4}" type="pres">
      <dgm:prSet presAssocID="{D9A26618-D5DA-4136-B79D-9C4B8BBF3545}" presName="text3" presStyleLbl="fgAcc3" presStyleIdx="0" presStyleCnt="4">
        <dgm:presLayoutVars>
          <dgm:chPref val="3"/>
        </dgm:presLayoutVars>
      </dgm:prSet>
      <dgm:spPr/>
      <dgm:t>
        <a:bodyPr/>
        <a:lstStyle/>
        <a:p>
          <a:endParaRPr lang="en-IE"/>
        </a:p>
      </dgm:t>
    </dgm:pt>
    <dgm:pt modelId="{22540D9A-6A34-4458-BB01-99D362677BE7}" type="pres">
      <dgm:prSet presAssocID="{D9A26618-D5DA-4136-B79D-9C4B8BBF3545}" presName="hierChild4" presStyleCnt="0"/>
      <dgm:spPr/>
    </dgm:pt>
    <dgm:pt modelId="{B24381C9-067B-4A84-A017-DEF22318C625}" type="pres">
      <dgm:prSet presAssocID="{C9EE7C80-BE1C-4809-936C-E97E66ED59EC}" presName="Name17" presStyleLbl="parChTrans1D3" presStyleIdx="1" presStyleCnt="4"/>
      <dgm:spPr/>
      <dgm:t>
        <a:bodyPr/>
        <a:lstStyle/>
        <a:p>
          <a:endParaRPr lang="es-ES"/>
        </a:p>
      </dgm:t>
    </dgm:pt>
    <dgm:pt modelId="{E48AA740-4D56-479F-957E-D3BDEE30CC7A}" type="pres">
      <dgm:prSet presAssocID="{37B286AD-500F-4CF7-941D-69FFD63AE318}" presName="hierRoot3" presStyleCnt="0"/>
      <dgm:spPr/>
    </dgm:pt>
    <dgm:pt modelId="{E4DFEE8D-6E25-4182-8918-767D37DAC8E8}" type="pres">
      <dgm:prSet presAssocID="{37B286AD-500F-4CF7-941D-69FFD63AE318}" presName="composite3" presStyleCnt="0"/>
      <dgm:spPr/>
    </dgm:pt>
    <dgm:pt modelId="{8E0B0360-B282-4060-863C-F14392264E91}" type="pres">
      <dgm:prSet presAssocID="{37B286AD-500F-4CF7-941D-69FFD63AE318}" presName="background3" presStyleLbl="node3" presStyleIdx="1" presStyleCnt="4"/>
      <dgm:spPr/>
    </dgm:pt>
    <dgm:pt modelId="{C5341327-4E9F-47B8-9E06-1C7A36F28AC2}" type="pres">
      <dgm:prSet presAssocID="{37B286AD-500F-4CF7-941D-69FFD63AE318}" presName="text3" presStyleLbl="fgAcc3" presStyleIdx="1" presStyleCnt="4">
        <dgm:presLayoutVars>
          <dgm:chPref val="3"/>
        </dgm:presLayoutVars>
      </dgm:prSet>
      <dgm:spPr/>
      <dgm:t>
        <a:bodyPr/>
        <a:lstStyle/>
        <a:p>
          <a:endParaRPr lang="en-IE"/>
        </a:p>
      </dgm:t>
    </dgm:pt>
    <dgm:pt modelId="{2C82FB2C-8E6B-4AFE-8B3B-488814FD929C}" type="pres">
      <dgm:prSet presAssocID="{37B286AD-500F-4CF7-941D-69FFD63AE318}" presName="hierChild4" presStyleCnt="0"/>
      <dgm:spPr/>
    </dgm:pt>
    <dgm:pt modelId="{7B399CE1-EF68-4515-934B-D327540545A9}" type="pres">
      <dgm:prSet presAssocID="{2DBA9184-B1B9-4BB8-AD21-255F0CF8173F}" presName="Name17" presStyleLbl="parChTrans1D3" presStyleIdx="2" presStyleCnt="4"/>
      <dgm:spPr/>
      <dgm:t>
        <a:bodyPr/>
        <a:lstStyle/>
        <a:p>
          <a:endParaRPr lang="es-ES"/>
        </a:p>
      </dgm:t>
    </dgm:pt>
    <dgm:pt modelId="{7815A5E0-AFDD-4F41-9185-E2C6D605C260}" type="pres">
      <dgm:prSet presAssocID="{FD840172-7ECE-45E7-A3C6-053D144DB328}" presName="hierRoot3" presStyleCnt="0"/>
      <dgm:spPr/>
    </dgm:pt>
    <dgm:pt modelId="{643756E4-8E42-453C-86BB-769F77FD3CCC}" type="pres">
      <dgm:prSet presAssocID="{FD840172-7ECE-45E7-A3C6-053D144DB328}" presName="composite3" presStyleCnt="0"/>
      <dgm:spPr/>
    </dgm:pt>
    <dgm:pt modelId="{26200054-BF46-43F2-BF1C-CE061DA1B515}" type="pres">
      <dgm:prSet presAssocID="{FD840172-7ECE-45E7-A3C6-053D144DB328}" presName="background3" presStyleLbl="node3" presStyleIdx="2" presStyleCnt="4"/>
      <dgm:spPr/>
    </dgm:pt>
    <dgm:pt modelId="{49137218-C1B6-4C7F-8033-135CFF9B5D8D}" type="pres">
      <dgm:prSet presAssocID="{FD840172-7ECE-45E7-A3C6-053D144DB328}" presName="text3" presStyleLbl="fgAcc3" presStyleIdx="2" presStyleCnt="4">
        <dgm:presLayoutVars>
          <dgm:chPref val="3"/>
        </dgm:presLayoutVars>
      </dgm:prSet>
      <dgm:spPr/>
      <dgm:t>
        <a:bodyPr/>
        <a:lstStyle/>
        <a:p>
          <a:endParaRPr lang="es-ES"/>
        </a:p>
      </dgm:t>
    </dgm:pt>
    <dgm:pt modelId="{BAAE0BF5-1E50-41BB-8745-041507F514C4}" type="pres">
      <dgm:prSet presAssocID="{FD840172-7ECE-45E7-A3C6-053D144DB328}" presName="hierChild4" presStyleCnt="0"/>
      <dgm:spPr/>
    </dgm:pt>
    <dgm:pt modelId="{67C46FC1-9156-459A-9D56-1E58F7DC7D9E}" type="pres">
      <dgm:prSet presAssocID="{87AB0CBA-35BC-4457-A9AB-4ADECAF38102}" presName="Name17" presStyleLbl="parChTrans1D3" presStyleIdx="3" presStyleCnt="4"/>
      <dgm:spPr/>
      <dgm:t>
        <a:bodyPr/>
        <a:lstStyle/>
        <a:p>
          <a:endParaRPr lang="es-ES"/>
        </a:p>
      </dgm:t>
    </dgm:pt>
    <dgm:pt modelId="{8E1C3D3D-632F-4317-92A1-1EB0CA6BDF4C}" type="pres">
      <dgm:prSet presAssocID="{BFC6AB34-D2FE-4B20-B7BE-90E42E0B49A1}" presName="hierRoot3" presStyleCnt="0"/>
      <dgm:spPr/>
    </dgm:pt>
    <dgm:pt modelId="{1FA33B42-F106-4C4D-BFD1-9C14B9ABDA7E}" type="pres">
      <dgm:prSet presAssocID="{BFC6AB34-D2FE-4B20-B7BE-90E42E0B49A1}" presName="composite3" presStyleCnt="0"/>
      <dgm:spPr/>
    </dgm:pt>
    <dgm:pt modelId="{F217732D-F5C4-49E6-B3EE-B2564644272D}" type="pres">
      <dgm:prSet presAssocID="{BFC6AB34-D2FE-4B20-B7BE-90E42E0B49A1}" presName="background3" presStyleLbl="node3" presStyleIdx="3" presStyleCnt="4"/>
      <dgm:spPr/>
    </dgm:pt>
    <dgm:pt modelId="{C8FE4023-956B-479F-B0D7-1D189E204EDD}" type="pres">
      <dgm:prSet presAssocID="{BFC6AB34-D2FE-4B20-B7BE-90E42E0B49A1}" presName="text3" presStyleLbl="fgAcc3" presStyleIdx="3" presStyleCnt="4">
        <dgm:presLayoutVars>
          <dgm:chPref val="3"/>
        </dgm:presLayoutVars>
      </dgm:prSet>
      <dgm:spPr/>
      <dgm:t>
        <a:bodyPr/>
        <a:lstStyle/>
        <a:p>
          <a:endParaRPr lang="en-IE"/>
        </a:p>
      </dgm:t>
    </dgm:pt>
    <dgm:pt modelId="{DA11AD8D-A545-479A-BD4C-CC4CAD36E0DF}" type="pres">
      <dgm:prSet presAssocID="{BFC6AB34-D2FE-4B20-B7BE-90E42E0B49A1}" presName="hierChild4" presStyleCnt="0"/>
      <dgm:spPr/>
    </dgm:pt>
  </dgm:ptLst>
  <dgm:cxnLst>
    <dgm:cxn modelId="{9DD448DA-940C-404A-A5D5-B51E2D93E822}" type="presOf" srcId="{092F3377-A660-4A7A-8BDB-4F5430A13CC9}" destId="{2E413BEB-36C7-4AA9-B7B3-D3F727211A59}" srcOrd="0" destOrd="0" presId="urn:microsoft.com/office/officeart/2005/8/layout/hierarchy1"/>
    <dgm:cxn modelId="{C5541379-1778-44A2-B53A-7E1C96F9A870}" type="presOf" srcId="{2DBA9184-B1B9-4BB8-AD21-255F0CF8173F}" destId="{7B399CE1-EF68-4515-934B-D327540545A9}" srcOrd="0" destOrd="0" presId="urn:microsoft.com/office/officeart/2005/8/layout/hierarchy1"/>
    <dgm:cxn modelId="{4C0BA445-ED9F-4ADB-9744-CB3D49C22AFC}" type="presOf" srcId="{C9EE7C80-BE1C-4809-936C-E97E66ED59EC}" destId="{B24381C9-067B-4A84-A017-DEF22318C625}" srcOrd="0" destOrd="0" presId="urn:microsoft.com/office/officeart/2005/8/layout/hierarchy1"/>
    <dgm:cxn modelId="{650C2AA5-A4A1-41FE-B963-ADC9CCDB3188}" type="presOf" srcId="{AE172EE3-0495-4527-83C4-D1603B9285A5}" destId="{96643EB1-6352-4A60-8D13-9BD2D35E2D10}" srcOrd="0" destOrd="0" presId="urn:microsoft.com/office/officeart/2005/8/layout/hierarchy1"/>
    <dgm:cxn modelId="{81F840BE-E2EF-4E8B-8D15-060ED0FE668A}" type="presOf" srcId="{6D713AF5-4369-454C-BA39-7CCE679C9E68}" destId="{BB85D0E3-C245-48A1-BC65-7C3F6A96150A}" srcOrd="0" destOrd="0" presId="urn:microsoft.com/office/officeart/2005/8/layout/hierarchy1"/>
    <dgm:cxn modelId="{410B8D85-E188-4875-9044-FDBDBE8FE251}" srcId="{C37E6D78-217B-4AA1-A3AB-5870DFCEE16A}" destId="{4C540D4E-F860-43C6-B711-CB7C111C6BE8}" srcOrd="0" destOrd="0" parTransId="{3F6973AB-3ED0-471C-AC7D-7D1D970D340E}" sibTransId="{7E4AB6A6-2E3D-4722-B8EA-2C1DB80851D3}"/>
    <dgm:cxn modelId="{39078173-B4F7-4B44-9FF4-8D625CA1882F}" type="presOf" srcId="{D9A26618-D5DA-4136-B79D-9C4B8BBF3545}" destId="{7CB370EB-7428-48A6-8D96-2DA8700B6ED4}" srcOrd="0" destOrd="0" presId="urn:microsoft.com/office/officeart/2005/8/layout/hierarchy1"/>
    <dgm:cxn modelId="{D41E24AE-85FC-4A0E-A8C2-9D429F052B6A}" type="presOf" srcId="{C37E6D78-217B-4AA1-A3AB-5870DFCEE16A}" destId="{56D71D91-068A-4F2E-B3A4-6008BAF1CE5D}" srcOrd="0" destOrd="0" presId="urn:microsoft.com/office/officeart/2005/8/layout/hierarchy1"/>
    <dgm:cxn modelId="{D305E682-1231-43C9-9701-DEE7DC98E1D9}" type="presOf" srcId="{D07943F1-3047-4316-BB24-110E5238B5BC}" destId="{52BD8967-D64B-42E0-93EA-218DCFCE6BDB}" srcOrd="0" destOrd="0" presId="urn:microsoft.com/office/officeart/2005/8/layout/hierarchy1"/>
    <dgm:cxn modelId="{0C61CF2A-D874-474A-B11C-3C1AB92A6D3B}" type="presOf" srcId="{E74A669C-6788-47ED-B9C7-6CA396AA4C43}" destId="{32C5749C-42AA-45D4-97FA-50949FC203F2}" srcOrd="0" destOrd="0" presId="urn:microsoft.com/office/officeart/2005/8/layout/hierarchy1"/>
    <dgm:cxn modelId="{6D57A668-8610-481B-8AB7-901B8AF8CA0A}" type="presOf" srcId="{FD840172-7ECE-45E7-A3C6-053D144DB328}" destId="{49137218-C1B6-4C7F-8033-135CFF9B5D8D}" srcOrd="0" destOrd="0" presId="urn:microsoft.com/office/officeart/2005/8/layout/hierarchy1"/>
    <dgm:cxn modelId="{995A0383-BD82-4369-B336-AE45B84E41A4}" srcId="{6D713AF5-4369-454C-BA39-7CCE679C9E68}" destId="{37B286AD-500F-4CF7-941D-69FFD63AE318}" srcOrd="1" destOrd="0" parTransId="{C9EE7C80-BE1C-4809-936C-E97E66ED59EC}" sibTransId="{175B6562-D00D-437B-B2FD-52FF232A778B}"/>
    <dgm:cxn modelId="{3D3F8F05-7E87-4A16-81B8-CEBFE53C5C8B}" srcId="{4C540D4E-F860-43C6-B711-CB7C111C6BE8}" destId="{AE172EE3-0495-4527-83C4-D1603B9285A5}" srcOrd="0" destOrd="0" parTransId="{E74A669C-6788-47ED-B9C7-6CA396AA4C43}" sibTransId="{91862975-E0BE-4502-8D22-6B26BDDB84B2}"/>
    <dgm:cxn modelId="{3DF22BF9-21CE-49F0-A446-09BEC956BB7F}" srcId="{6D713AF5-4369-454C-BA39-7CCE679C9E68}" destId="{BFC6AB34-D2FE-4B20-B7BE-90E42E0B49A1}" srcOrd="3" destOrd="0" parTransId="{87AB0CBA-35BC-4457-A9AB-4ADECAF38102}" sibTransId="{15056D9F-7688-43CA-8C66-910A9F22A67F}"/>
    <dgm:cxn modelId="{10A5F261-AD2A-473D-B81D-41F8F518C2CE}" srcId="{6D713AF5-4369-454C-BA39-7CCE679C9E68}" destId="{D9A26618-D5DA-4136-B79D-9C4B8BBF3545}" srcOrd="0" destOrd="0" parTransId="{4B60AF16-E310-4670-91FA-DF0500036C3E}" sibTransId="{D0FBF04C-947A-49DA-B559-4E44183B2E54}"/>
    <dgm:cxn modelId="{A67BE31F-D990-44E7-B82B-829572D6CF9B}" type="presOf" srcId="{37B286AD-500F-4CF7-941D-69FFD63AE318}" destId="{C5341327-4E9F-47B8-9E06-1C7A36F28AC2}" srcOrd="0" destOrd="0" presId="urn:microsoft.com/office/officeart/2005/8/layout/hierarchy1"/>
    <dgm:cxn modelId="{3FB95C68-B3D5-499D-A830-DAF332F7F37E}" type="presOf" srcId="{4B60AF16-E310-4670-91FA-DF0500036C3E}" destId="{2E49E838-D7A9-4CF5-8566-886528452084}" srcOrd="0" destOrd="0" presId="urn:microsoft.com/office/officeart/2005/8/layout/hierarchy1"/>
    <dgm:cxn modelId="{F1A051DA-6DAD-4237-AE3E-0FD115D12765}" type="presOf" srcId="{87AB0CBA-35BC-4457-A9AB-4ADECAF38102}" destId="{67C46FC1-9156-459A-9D56-1E58F7DC7D9E}" srcOrd="0" destOrd="0" presId="urn:microsoft.com/office/officeart/2005/8/layout/hierarchy1"/>
    <dgm:cxn modelId="{F61EC3B9-9220-4DCE-AD2D-57FE47B48304}" type="presOf" srcId="{4C540D4E-F860-43C6-B711-CB7C111C6BE8}" destId="{99AFD346-E74C-45D7-9913-717D778BBC36}" srcOrd="0" destOrd="0" presId="urn:microsoft.com/office/officeart/2005/8/layout/hierarchy1"/>
    <dgm:cxn modelId="{EFA00B19-BBD2-4B42-B9F0-EE8B19415062}" srcId="{6D713AF5-4369-454C-BA39-7CCE679C9E68}" destId="{FD840172-7ECE-45E7-A3C6-053D144DB328}" srcOrd="2" destOrd="0" parTransId="{2DBA9184-B1B9-4BB8-AD21-255F0CF8173F}" sibTransId="{7605DBE3-AE94-48D5-844D-06A6535F0233}"/>
    <dgm:cxn modelId="{3D24EE91-26C0-4225-B677-4B93051CDD5C}" srcId="{4C540D4E-F860-43C6-B711-CB7C111C6BE8}" destId="{6D713AF5-4369-454C-BA39-7CCE679C9E68}" srcOrd="2" destOrd="0" parTransId="{D07943F1-3047-4316-BB24-110E5238B5BC}" sibTransId="{79D8BE93-874F-4FA3-B169-4459928BC177}"/>
    <dgm:cxn modelId="{6D1B08E6-B216-4ED5-868E-017A5A5519CE}" srcId="{4C540D4E-F860-43C6-B711-CB7C111C6BE8}" destId="{D5D228AE-858F-447E-9E44-91CB541057D1}" srcOrd="1" destOrd="0" parTransId="{092F3377-A660-4A7A-8BDB-4F5430A13CC9}" sibTransId="{1959CE7B-9B57-45A7-AD84-F02A4777B164}"/>
    <dgm:cxn modelId="{EC1D15FA-CA50-4528-BF1C-A59DE45B03D1}" type="presOf" srcId="{BFC6AB34-D2FE-4B20-B7BE-90E42E0B49A1}" destId="{C8FE4023-956B-479F-B0D7-1D189E204EDD}" srcOrd="0" destOrd="0" presId="urn:microsoft.com/office/officeart/2005/8/layout/hierarchy1"/>
    <dgm:cxn modelId="{A5A9FE91-5FD4-4696-854B-67FB66069ADA}" type="presOf" srcId="{D5D228AE-858F-447E-9E44-91CB541057D1}" destId="{CC0678FD-9F66-46DD-988F-8643938680C5}" srcOrd="0" destOrd="0" presId="urn:microsoft.com/office/officeart/2005/8/layout/hierarchy1"/>
    <dgm:cxn modelId="{10404DED-1593-4F4F-A917-6B127725AC52}" type="presParOf" srcId="{56D71D91-068A-4F2E-B3A4-6008BAF1CE5D}" destId="{A274F34C-9FC5-4A7C-9B64-D56EF1B91AAB}" srcOrd="0" destOrd="0" presId="urn:microsoft.com/office/officeart/2005/8/layout/hierarchy1"/>
    <dgm:cxn modelId="{44089AD3-3CBB-4BD2-9CD5-492357684781}" type="presParOf" srcId="{A274F34C-9FC5-4A7C-9B64-D56EF1B91AAB}" destId="{3B583B73-4C34-4124-A98B-501C05C6C000}" srcOrd="0" destOrd="0" presId="urn:microsoft.com/office/officeart/2005/8/layout/hierarchy1"/>
    <dgm:cxn modelId="{05550B77-75A1-4552-853E-4229EA700783}" type="presParOf" srcId="{3B583B73-4C34-4124-A98B-501C05C6C000}" destId="{6437DC57-6F1E-42FD-A740-244A4442DECE}" srcOrd="0" destOrd="0" presId="urn:microsoft.com/office/officeart/2005/8/layout/hierarchy1"/>
    <dgm:cxn modelId="{75F4E201-046B-486B-ABEC-D9190884A540}" type="presParOf" srcId="{3B583B73-4C34-4124-A98B-501C05C6C000}" destId="{99AFD346-E74C-45D7-9913-717D778BBC36}" srcOrd="1" destOrd="0" presId="urn:microsoft.com/office/officeart/2005/8/layout/hierarchy1"/>
    <dgm:cxn modelId="{4969AA25-F78C-4F9B-9AA8-A5F6520E1CF9}" type="presParOf" srcId="{A274F34C-9FC5-4A7C-9B64-D56EF1B91AAB}" destId="{D6E56313-8037-4CDC-A72C-C756743748C5}" srcOrd="1" destOrd="0" presId="urn:microsoft.com/office/officeart/2005/8/layout/hierarchy1"/>
    <dgm:cxn modelId="{E1599567-7A0A-4EDC-BB36-433ADD1E5917}" type="presParOf" srcId="{D6E56313-8037-4CDC-A72C-C756743748C5}" destId="{32C5749C-42AA-45D4-97FA-50949FC203F2}" srcOrd="0" destOrd="0" presId="urn:microsoft.com/office/officeart/2005/8/layout/hierarchy1"/>
    <dgm:cxn modelId="{BDD0B838-CBAC-4F56-8A3C-6DBAC66AF19E}" type="presParOf" srcId="{D6E56313-8037-4CDC-A72C-C756743748C5}" destId="{2309AFDB-8DE0-4D70-8E49-9EDD93B4E0A8}" srcOrd="1" destOrd="0" presId="urn:microsoft.com/office/officeart/2005/8/layout/hierarchy1"/>
    <dgm:cxn modelId="{4AB1FE2E-81E7-492E-95B5-3A71CF97899C}" type="presParOf" srcId="{2309AFDB-8DE0-4D70-8E49-9EDD93B4E0A8}" destId="{ED474669-5F34-4400-A835-DC5A72D18B0E}" srcOrd="0" destOrd="0" presId="urn:microsoft.com/office/officeart/2005/8/layout/hierarchy1"/>
    <dgm:cxn modelId="{58BABA2A-B1DB-44E1-922E-AB19E50E7947}" type="presParOf" srcId="{ED474669-5F34-4400-A835-DC5A72D18B0E}" destId="{C644EF4B-7AEC-444C-9068-2F9213E65DEE}" srcOrd="0" destOrd="0" presId="urn:microsoft.com/office/officeart/2005/8/layout/hierarchy1"/>
    <dgm:cxn modelId="{F7240A78-AFF2-4B4D-B9F4-2CDDF8AB4E1D}" type="presParOf" srcId="{ED474669-5F34-4400-A835-DC5A72D18B0E}" destId="{96643EB1-6352-4A60-8D13-9BD2D35E2D10}" srcOrd="1" destOrd="0" presId="urn:microsoft.com/office/officeart/2005/8/layout/hierarchy1"/>
    <dgm:cxn modelId="{E9A8089D-A9A6-448B-860C-09C37AD455BC}" type="presParOf" srcId="{2309AFDB-8DE0-4D70-8E49-9EDD93B4E0A8}" destId="{9D9577F0-2C4B-490C-B011-8C88E65654C8}" srcOrd="1" destOrd="0" presId="urn:microsoft.com/office/officeart/2005/8/layout/hierarchy1"/>
    <dgm:cxn modelId="{827D70C1-F834-48B9-A871-8CCB456A3FF5}" type="presParOf" srcId="{D6E56313-8037-4CDC-A72C-C756743748C5}" destId="{2E413BEB-36C7-4AA9-B7B3-D3F727211A59}" srcOrd="2" destOrd="0" presId="urn:microsoft.com/office/officeart/2005/8/layout/hierarchy1"/>
    <dgm:cxn modelId="{251CACB1-7E74-457B-8B53-999D22B33152}" type="presParOf" srcId="{D6E56313-8037-4CDC-A72C-C756743748C5}" destId="{A3E812B8-F4C4-4C0F-8483-7E53F6E0F4FF}" srcOrd="3" destOrd="0" presId="urn:microsoft.com/office/officeart/2005/8/layout/hierarchy1"/>
    <dgm:cxn modelId="{73FBD3AA-FD3C-4838-95ED-051D6861B6B7}" type="presParOf" srcId="{A3E812B8-F4C4-4C0F-8483-7E53F6E0F4FF}" destId="{A78B9B18-C98C-44DF-A2A0-2110F392076B}" srcOrd="0" destOrd="0" presId="urn:microsoft.com/office/officeart/2005/8/layout/hierarchy1"/>
    <dgm:cxn modelId="{B5ED0931-7CFC-431C-B62E-C1610830044A}" type="presParOf" srcId="{A78B9B18-C98C-44DF-A2A0-2110F392076B}" destId="{E086F46D-6BE2-4576-9FF6-5701859A89A1}" srcOrd="0" destOrd="0" presId="urn:microsoft.com/office/officeart/2005/8/layout/hierarchy1"/>
    <dgm:cxn modelId="{51774917-6B2B-4CF3-AC9C-C4720A928FE7}" type="presParOf" srcId="{A78B9B18-C98C-44DF-A2A0-2110F392076B}" destId="{CC0678FD-9F66-46DD-988F-8643938680C5}" srcOrd="1" destOrd="0" presId="urn:microsoft.com/office/officeart/2005/8/layout/hierarchy1"/>
    <dgm:cxn modelId="{9DE7FE66-38E1-4B4E-AD6F-B79794EA2826}" type="presParOf" srcId="{A3E812B8-F4C4-4C0F-8483-7E53F6E0F4FF}" destId="{D00403B7-1691-49B5-A32D-F15E037897FE}" srcOrd="1" destOrd="0" presId="urn:microsoft.com/office/officeart/2005/8/layout/hierarchy1"/>
    <dgm:cxn modelId="{D5919E99-6161-4927-ABD5-45EBD91AC376}" type="presParOf" srcId="{D6E56313-8037-4CDC-A72C-C756743748C5}" destId="{52BD8967-D64B-42E0-93EA-218DCFCE6BDB}" srcOrd="4" destOrd="0" presId="urn:microsoft.com/office/officeart/2005/8/layout/hierarchy1"/>
    <dgm:cxn modelId="{B475399B-5E06-40FA-A3E1-A6CA4BD7CBD4}" type="presParOf" srcId="{D6E56313-8037-4CDC-A72C-C756743748C5}" destId="{5F314E8B-31F7-4977-A638-7D8CEECCBE1F}" srcOrd="5" destOrd="0" presId="urn:microsoft.com/office/officeart/2005/8/layout/hierarchy1"/>
    <dgm:cxn modelId="{F77CD851-07E3-4DFA-AEB8-A22570E9708A}" type="presParOf" srcId="{5F314E8B-31F7-4977-A638-7D8CEECCBE1F}" destId="{4515739D-AF6B-4762-A2A2-E3570525580D}" srcOrd="0" destOrd="0" presId="urn:microsoft.com/office/officeart/2005/8/layout/hierarchy1"/>
    <dgm:cxn modelId="{93B27CEE-E095-4424-AB92-2F7C8CD284B3}" type="presParOf" srcId="{4515739D-AF6B-4762-A2A2-E3570525580D}" destId="{204699C1-0270-498B-B798-9969E40A020F}" srcOrd="0" destOrd="0" presId="urn:microsoft.com/office/officeart/2005/8/layout/hierarchy1"/>
    <dgm:cxn modelId="{FD9B8A8B-C8DC-444A-A2F5-A8505957AA4D}" type="presParOf" srcId="{4515739D-AF6B-4762-A2A2-E3570525580D}" destId="{BB85D0E3-C245-48A1-BC65-7C3F6A96150A}" srcOrd="1" destOrd="0" presId="urn:microsoft.com/office/officeart/2005/8/layout/hierarchy1"/>
    <dgm:cxn modelId="{60885B22-C351-484A-B1B3-766BCA908991}" type="presParOf" srcId="{5F314E8B-31F7-4977-A638-7D8CEECCBE1F}" destId="{BE14C409-F391-431A-94DA-BFDBF9F2FC4B}" srcOrd="1" destOrd="0" presId="urn:microsoft.com/office/officeart/2005/8/layout/hierarchy1"/>
    <dgm:cxn modelId="{E4142EAF-BDE3-4919-A30B-A5700313B2F0}" type="presParOf" srcId="{BE14C409-F391-431A-94DA-BFDBF9F2FC4B}" destId="{2E49E838-D7A9-4CF5-8566-886528452084}" srcOrd="0" destOrd="0" presId="urn:microsoft.com/office/officeart/2005/8/layout/hierarchy1"/>
    <dgm:cxn modelId="{2A75333B-1F73-4236-A7AC-741D91F1BD9D}" type="presParOf" srcId="{BE14C409-F391-431A-94DA-BFDBF9F2FC4B}" destId="{6FE58BCC-501E-49F6-B621-96C55BAF9972}" srcOrd="1" destOrd="0" presId="urn:microsoft.com/office/officeart/2005/8/layout/hierarchy1"/>
    <dgm:cxn modelId="{59399AB7-37D6-4A26-9DEA-241E388C2A27}" type="presParOf" srcId="{6FE58BCC-501E-49F6-B621-96C55BAF9972}" destId="{1E962AE8-0AAB-41A4-A0B9-71E612B109A5}" srcOrd="0" destOrd="0" presId="urn:microsoft.com/office/officeart/2005/8/layout/hierarchy1"/>
    <dgm:cxn modelId="{C004329B-4C51-494D-A2A6-50D6D6D268AB}" type="presParOf" srcId="{1E962AE8-0AAB-41A4-A0B9-71E612B109A5}" destId="{810350D0-806F-459C-B0EC-2232CC80AA84}" srcOrd="0" destOrd="0" presId="urn:microsoft.com/office/officeart/2005/8/layout/hierarchy1"/>
    <dgm:cxn modelId="{879E98ED-FF1C-44B7-95B4-7346FAD344A4}" type="presParOf" srcId="{1E962AE8-0AAB-41A4-A0B9-71E612B109A5}" destId="{7CB370EB-7428-48A6-8D96-2DA8700B6ED4}" srcOrd="1" destOrd="0" presId="urn:microsoft.com/office/officeart/2005/8/layout/hierarchy1"/>
    <dgm:cxn modelId="{A230BAFC-E694-49B4-ACD3-FFDF453A6C8C}" type="presParOf" srcId="{6FE58BCC-501E-49F6-B621-96C55BAF9972}" destId="{22540D9A-6A34-4458-BB01-99D362677BE7}" srcOrd="1" destOrd="0" presId="urn:microsoft.com/office/officeart/2005/8/layout/hierarchy1"/>
    <dgm:cxn modelId="{FB43E282-1CB7-4702-BA5A-A7687F16010E}" type="presParOf" srcId="{BE14C409-F391-431A-94DA-BFDBF9F2FC4B}" destId="{B24381C9-067B-4A84-A017-DEF22318C625}" srcOrd="2" destOrd="0" presId="urn:microsoft.com/office/officeart/2005/8/layout/hierarchy1"/>
    <dgm:cxn modelId="{970741E4-2483-4398-AB5C-DB00B4A578D9}" type="presParOf" srcId="{BE14C409-F391-431A-94DA-BFDBF9F2FC4B}" destId="{E48AA740-4D56-479F-957E-D3BDEE30CC7A}" srcOrd="3" destOrd="0" presId="urn:microsoft.com/office/officeart/2005/8/layout/hierarchy1"/>
    <dgm:cxn modelId="{357B8D09-F9BD-4A62-ACCF-DEADD99E1913}" type="presParOf" srcId="{E48AA740-4D56-479F-957E-D3BDEE30CC7A}" destId="{E4DFEE8D-6E25-4182-8918-767D37DAC8E8}" srcOrd="0" destOrd="0" presId="urn:microsoft.com/office/officeart/2005/8/layout/hierarchy1"/>
    <dgm:cxn modelId="{66BE4581-B566-4227-8430-448A1EE987C8}" type="presParOf" srcId="{E4DFEE8D-6E25-4182-8918-767D37DAC8E8}" destId="{8E0B0360-B282-4060-863C-F14392264E91}" srcOrd="0" destOrd="0" presId="urn:microsoft.com/office/officeart/2005/8/layout/hierarchy1"/>
    <dgm:cxn modelId="{F04D9B7A-378E-4363-95D0-4D14E31E5DB5}" type="presParOf" srcId="{E4DFEE8D-6E25-4182-8918-767D37DAC8E8}" destId="{C5341327-4E9F-47B8-9E06-1C7A36F28AC2}" srcOrd="1" destOrd="0" presId="urn:microsoft.com/office/officeart/2005/8/layout/hierarchy1"/>
    <dgm:cxn modelId="{B66CFEF5-05E8-4973-8191-6E2BBF9642E7}" type="presParOf" srcId="{E48AA740-4D56-479F-957E-D3BDEE30CC7A}" destId="{2C82FB2C-8E6B-4AFE-8B3B-488814FD929C}" srcOrd="1" destOrd="0" presId="urn:microsoft.com/office/officeart/2005/8/layout/hierarchy1"/>
    <dgm:cxn modelId="{9433DF38-1245-4472-99E7-9D5034E0A932}" type="presParOf" srcId="{BE14C409-F391-431A-94DA-BFDBF9F2FC4B}" destId="{7B399CE1-EF68-4515-934B-D327540545A9}" srcOrd="4" destOrd="0" presId="urn:microsoft.com/office/officeart/2005/8/layout/hierarchy1"/>
    <dgm:cxn modelId="{D4B6137B-D12E-44B7-A7A8-8F40E69AA970}" type="presParOf" srcId="{BE14C409-F391-431A-94DA-BFDBF9F2FC4B}" destId="{7815A5E0-AFDD-4F41-9185-E2C6D605C260}" srcOrd="5" destOrd="0" presId="urn:microsoft.com/office/officeart/2005/8/layout/hierarchy1"/>
    <dgm:cxn modelId="{AC103ABD-01CE-415A-A135-58DC1303E406}" type="presParOf" srcId="{7815A5E0-AFDD-4F41-9185-E2C6D605C260}" destId="{643756E4-8E42-453C-86BB-769F77FD3CCC}" srcOrd="0" destOrd="0" presId="urn:microsoft.com/office/officeart/2005/8/layout/hierarchy1"/>
    <dgm:cxn modelId="{689F3DF8-0DA3-4201-B1BA-5BD063D03756}" type="presParOf" srcId="{643756E4-8E42-453C-86BB-769F77FD3CCC}" destId="{26200054-BF46-43F2-BF1C-CE061DA1B515}" srcOrd="0" destOrd="0" presId="urn:microsoft.com/office/officeart/2005/8/layout/hierarchy1"/>
    <dgm:cxn modelId="{5689BE50-0EA6-4916-9730-95BE5FCE16F0}" type="presParOf" srcId="{643756E4-8E42-453C-86BB-769F77FD3CCC}" destId="{49137218-C1B6-4C7F-8033-135CFF9B5D8D}" srcOrd="1" destOrd="0" presId="urn:microsoft.com/office/officeart/2005/8/layout/hierarchy1"/>
    <dgm:cxn modelId="{ED7A6DBA-54DC-480B-BFA3-DDF97170297B}" type="presParOf" srcId="{7815A5E0-AFDD-4F41-9185-E2C6D605C260}" destId="{BAAE0BF5-1E50-41BB-8745-041507F514C4}" srcOrd="1" destOrd="0" presId="urn:microsoft.com/office/officeart/2005/8/layout/hierarchy1"/>
    <dgm:cxn modelId="{62B79C52-C95F-4BB0-90CA-1C9C8E88AF1A}" type="presParOf" srcId="{BE14C409-F391-431A-94DA-BFDBF9F2FC4B}" destId="{67C46FC1-9156-459A-9D56-1E58F7DC7D9E}" srcOrd="6" destOrd="0" presId="urn:microsoft.com/office/officeart/2005/8/layout/hierarchy1"/>
    <dgm:cxn modelId="{4459714E-5D35-46D2-8CD4-DD126975175F}" type="presParOf" srcId="{BE14C409-F391-431A-94DA-BFDBF9F2FC4B}" destId="{8E1C3D3D-632F-4317-92A1-1EB0CA6BDF4C}" srcOrd="7" destOrd="0" presId="urn:microsoft.com/office/officeart/2005/8/layout/hierarchy1"/>
    <dgm:cxn modelId="{4BE77091-89B9-4A54-8313-94229F923311}" type="presParOf" srcId="{8E1C3D3D-632F-4317-92A1-1EB0CA6BDF4C}" destId="{1FA33B42-F106-4C4D-BFD1-9C14B9ABDA7E}" srcOrd="0" destOrd="0" presId="urn:microsoft.com/office/officeart/2005/8/layout/hierarchy1"/>
    <dgm:cxn modelId="{C3E35035-206C-499E-9398-D202DC273542}" type="presParOf" srcId="{1FA33B42-F106-4C4D-BFD1-9C14B9ABDA7E}" destId="{F217732D-F5C4-49E6-B3EE-B2564644272D}" srcOrd="0" destOrd="0" presId="urn:microsoft.com/office/officeart/2005/8/layout/hierarchy1"/>
    <dgm:cxn modelId="{A2B0B005-D2B0-4601-9116-D8F4C357E16E}" type="presParOf" srcId="{1FA33B42-F106-4C4D-BFD1-9C14B9ABDA7E}" destId="{C8FE4023-956B-479F-B0D7-1D189E204EDD}" srcOrd="1" destOrd="0" presId="urn:microsoft.com/office/officeart/2005/8/layout/hierarchy1"/>
    <dgm:cxn modelId="{AFC25F73-9EA4-426E-9BD4-20BF58528785}" type="presParOf" srcId="{8E1C3D3D-632F-4317-92A1-1EB0CA6BDF4C}" destId="{DA11AD8D-A545-479A-BD4C-CC4CAD36E0DF}" srcOrd="1" destOrd="0" presId="urn:microsoft.com/office/officeart/2005/8/layout/hierarchy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3C42E4-E5AD-40B7-B31C-09C9EF7B5F18}" type="doc">
      <dgm:prSet loTypeId="urn:microsoft.com/office/officeart/2005/8/layout/venn1" loCatId="relationship" qsTypeId="urn:microsoft.com/office/officeart/2005/8/quickstyle/simple1" qsCatId="simple" csTypeId="urn:microsoft.com/office/officeart/2005/8/colors/accent1_2" csCatId="accent1" phldr="1"/>
      <dgm:spPr/>
    </dgm:pt>
    <dgm:pt modelId="{090CBB36-21E2-4586-B708-CD48B1209BEF}">
      <dgm:prSet phldrT="[Text]" custT="1"/>
      <dgm:spPr/>
      <dgm:t>
        <a:bodyPr/>
        <a:lstStyle/>
        <a:p>
          <a:r>
            <a:rPr lang="en-US" sz="1800" u="sng" dirty="0" err="1" smtClean="0"/>
            <a:t>Geregistreerde</a:t>
          </a:r>
          <a:r>
            <a:rPr lang="en-US" sz="1800" u="sng" dirty="0" smtClean="0"/>
            <a:t> IE</a:t>
          </a:r>
        </a:p>
        <a:p>
          <a:r>
            <a:rPr lang="en-US" sz="1800" dirty="0" smtClean="0"/>
            <a:t>-</a:t>
          </a:r>
          <a:r>
            <a:rPr lang="en-US" sz="1800" dirty="0" err="1" smtClean="0"/>
            <a:t>octrooi</a:t>
          </a:r>
          <a:r>
            <a:rPr lang="en-US" sz="1800" dirty="0" smtClean="0"/>
            <a:t> (patents)</a:t>
          </a:r>
          <a:br>
            <a:rPr lang="en-US" sz="1800" dirty="0" smtClean="0"/>
          </a:br>
          <a:r>
            <a:rPr lang="en-US" sz="1800" dirty="0" smtClean="0"/>
            <a:t>-</a:t>
          </a:r>
          <a:r>
            <a:rPr lang="en-US" sz="1800" dirty="0" err="1" smtClean="0"/>
            <a:t>modellen</a:t>
          </a:r>
          <a:endParaRPr lang="en-US" sz="1800" dirty="0" smtClean="0"/>
        </a:p>
        <a:p>
          <a:r>
            <a:rPr lang="en-US" sz="1800" dirty="0" smtClean="0"/>
            <a:t>-</a:t>
          </a:r>
          <a:r>
            <a:rPr lang="en-US" sz="1800" dirty="0" err="1" smtClean="0"/>
            <a:t>merken</a:t>
          </a:r>
          <a:endParaRPr lang="en-US" sz="1800" dirty="0" smtClean="0"/>
        </a:p>
        <a:p>
          <a:r>
            <a:rPr lang="en-US" sz="1800" dirty="0" smtClean="0"/>
            <a:t>-designs </a:t>
          </a:r>
          <a:endParaRPr lang="en-US" sz="1800" dirty="0"/>
        </a:p>
      </dgm:t>
    </dgm:pt>
    <dgm:pt modelId="{EE9FD28E-EFDD-45C6-87FF-4D921E83A91B}" type="parTrans" cxnId="{B19557F8-725A-407B-87D7-A51B1C96D622}">
      <dgm:prSet/>
      <dgm:spPr/>
      <dgm:t>
        <a:bodyPr/>
        <a:lstStyle/>
        <a:p>
          <a:endParaRPr lang="en-US"/>
        </a:p>
      </dgm:t>
    </dgm:pt>
    <dgm:pt modelId="{DEAC85AF-1630-4D1D-90DB-D0BF1D42E441}" type="sibTrans" cxnId="{B19557F8-725A-407B-87D7-A51B1C96D622}">
      <dgm:prSet/>
      <dgm:spPr/>
      <dgm:t>
        <a:bodyPr/>
        <a:lstStyle/>
        <a:p>
          <a:endParaRPr lang="en-US"/>
        </a:p>
      </dgm:t>
    </dgm:pt>
    <dgm:pt modelId="{51F7C9DA-ED68-4E08-9477-92A80DE0398D}">
      <dgm:prSet phldrT="[Text]" custT="1"/>
      <dgm:spPr/>
      <dgm:t>
        <a:bodyPr/>
        <a:lstStyle/>
        <a:p>
          <a:r>
            <a:rPr lang="en-US" sz="1800" u="sng" dirty="0" err="1" smtClean="0"/>
            <a:t>Niet</a:t>
          </a:r>
          <a:r>
            <a:rPr lang="en-US" sz="1800" u="sng" dirty="0" smtClean="0"/>
            <a:t> </a:t>
          </a:r>
          <a:r>
            <a:rPr lang="en-US" sz="1800" u="sng" dirty="0" err="1" smtClean="0"/>
            <a:t>geregistreerde</a:t>
          </a:r>
          <a:r>
            <a:rPr lang="en-US" sz="1800" u="sng" dirty="0" smtClean="0"/>
            <a:t> IE</a:t>
          </a:r>
          <a:r>
            <a:rPr lang="en-US" sz="1800" dirty="0" smtClean="0"/>
            <a:t/>
          </a:r>
          <a:br>
            <a:rPr lang="en-US" sz="1800" dirty="0" smtClean="0"/>
          </a:br>
          <a:r>
            <a:rPr lang="en-US" sz="1800" dirty="0" smtClean="0"/>
            <a:t>-</a:t>
          </a:r>
          <a:r>
            <a:rPr lang="en-US" sz="1800" dirty="0" err="1" smtClean="0"/>
            <a:t>auteursrechten</a:t>
          </a:r>
          <a:r>
            <a:rPr lang="en-US" sz="1800" dirty="0" smtClean="0"/>
            <a:t> (copyright)</a:t>
          </a:r>
          <a:br>
            <a:rPr lang="en-US" sz="1800" dirty="0" smtClean="0"/>
          </a:br>
          <a:r>
            <a:rPr lang="en-US" sz="1800" dirty="0" smtClean="0"/>
            <a:t>-</a:t>
          </a:r>
          <a:r>
            <a:rPr lang="en-US" sz="1800" dirty="0" err="1" smtClean="0"/>
            <a:t>niet</a:t>
          </a:r>
          <a:r>
            <a:rPr lang="en-US" sz="1800" dirty="0" smtClean="0"/>
            <a:t> </a:t>
          </a:r>
          <a:r>
            <a:rPr lang="en-US" sz="1800" dirty="0" err="1" smtClean="0"/>
            <a:t>geregistreerde</a:t>
          </a:r>
          <a:r>
            <a:rPr lang="en-US" sz="1800" dirty="0" smtClean="0"/>
            <a:t> </a:t>
          </a:r>
          <a:r>
            <a:rPr lang="en-US" sz="1800" dirty="0" err="1" smtClean="0"/>
            <a:t>merken</a:t>
          </a:r>
          <a:r>
            <a:rPr lang="en-US" sz="1800" dirty="0" smtClean="0"/>
            <a:t/>
          </a:r>
          <a:br>
            <a:rPr lang="en-US" sz="1800" dirty="0" smtClean="0"/>
          </a:br>
          <a:r>
            <a:rPr lang="en-US" sz="1800" dirty="0" smtClean="0"/>
            <a:t>-</a:t>
          </a:r>
          <a:r>
            <a:rPr lang="en-US" sz="1800" dirty="0" err="1" smtClean="0"/>
            <a:t>niet</a:t>
          </a:r>
          <a:r>
            <a:rPr lang="en-US" sz="1800" dirty="0" smtClean="0"/>
            <a:t> </a:t>
          </a:r>
          <a:r>
            <a:rPr lang="en-US" sz="1800" dirty="0" err="1" smtClean="0"/>
            <a:t>geregistreerde</a:t>
          </a:r>
          <a:r>
            <a:rPr lang="en-US" sz="1800" dirty="0" smtClean="0"/>
            <a:t> designs</a:t>
          </a:r>
        </a:p>
      </dgm:t>
    </dgm:pt>
    <dgm:pt modelId="{4EE01F51-D56B-4FF8-8F9E-4243677B9D4F}" type="parTrans" cxnId="{1EC4F360-35C8-48CC-B2E4-DE88808B8660}">
      <dgm:prSet/>
      <dgm:spPr/>
      <dgm:t>
        <a:bodyPr/>
        <a:lstStyle/>
        <a:p>
          <a:endParaRPr lang="en-US"/>
        </a:p>
      </dgm:t>
    </dgm:pt>
    <dgm:pt modelId="{EDD19BB4-3A39-4D6C-BF1C-52BB3154FCA0}" type="sibTrans" cxnId="{1EC4F360-35C8-48CC-B2E4-DE88808B8660}">
      <dgm:prSet/>
      <dgm:spPr/>
      <dgm:t>
        <a:bodyPr/>
        <a:lstStyle/>
        <a:p>
          <a:endParaRPr lang="en-US"/>
        </a:p>
      </dgm:t>
    </dgm:pt>
    <dgm:pt modelId="{F62ED27B-3148-4161-A4A1-F95504029608}">
      <dgm:prSet phldrT="[Text]" custT="1"/>
      <dgm:spPr/>
      <dgm:t>
        <a:bodyPr/>
        <a:lstStyle/>
        <a:p>
          <a:r>
            <a:rPr lang="en-US" sz="1800" u="sng" dirty="0" smtClean="0"/>
            <a:t>Soft IP</a:t>
          </a:r>
          <a:r>
            <a:rPr lang="en-US" sz="1800" dirty="0" smtClean="0"/>
            <a:t/>
          </a:r>
          <a:br>
            <a:rPr lang="en-US" sz="1800" dirty="0" smtClean="0"/>
          </a:br>
          <a:r>
            <a:rPr lang="en-US" sz="1800" dirty="0" smtClean="0"/>
            <a:t>-Know-how</a:t>
          </a:r>
          <a:br>
            <a:rPr lang="en-US" sz="1800" dirty="0" smtClean="0"/>
          </a:br>
          <a:r>
            <a:rPr lang="en-US" sz="1800" dirty="0" smtClean="0"/>
            <a:t>-Trade secrets</a:t>
          </a:r>
          <a:br>
            <a:rPr lang="en-US" sz="1800" dirty="0" smtClean="0"/>
          </a:br>
          <a:r>
            <a:rPr lang="en-US" sz="1800" dirty="0" smtClean="0"/>
            <a:t>-Confidential information</a:t>
          </a:r>
          <a:endParaRPr lang="en-US" sz="1800" dirty="0"/>
        </a:p>
      </dgm:t>
    </dgm:pt>
    <dgm:pt modelId="{BCD1A4A8-3DA5-47BD-A106-217679637D29}" type="parTrans" cxnId="{709398AA-0AD0-4016-A2F3-54AE1099CB00}">
      <dgm:prSet/>
      <dgm:spPr/>
      <dgm:t>
        <a:bodyPr/>
        <a:lstStyle/>
        <a:p>
          <a:endParaRPr lang="en-US"/>
        </a:p>
      </dgm:t>
    </dgm:pt>
    <dgm:pt modelId="{778768B7-A7BE-4BC2-B1F4-7A53C4C21A2E}" type="sibTrans" cxnId="{709398AA-0AD0-4016-A2F3-54AE1099CB00}">
      <dgm:prSet/>
      <dgm:spPr/>
      <dgm:t>
        <a:bodyPr/>
        <a:lstStyle/>
        <a:p>
          <a:endParaRPr lang="en-US"/>
        </a:p>
      </dgm:t>
    </dgm:pt>
    <dgm:pt modelId="{5E163D0D-694B-4E85-9C60-5A58F209231B}" type="pres">
      <dgm:prSet presAssocID="{183C42E4-E5AD-40B7-B31C-09C9EF7B5F18}" presName="compositeShape" presStyleCnt="0">
        <dgm:presLayoutVars>
          <dgm:chMax val="7"/>
          <dgm:dir/>
          <dgm:resizeHandles val="exact"/>
        </dgm:presLayoutVars>
      </dgm:prSet>
      <dgm:spPr/>
    </dgm:pt>
    <dgm:pt modelId="{33397C23-BBAF-43D5-A2E9-E739A05FCCFB}" type="pres">
      <dgm:prSet presAssocID="{090CBB36-21E2-4586-B708-CD48B1209BEF}" presName="circ1" presStyleLbl="vennNode1" presStyleIdx="0" presStyleCnt="3" custScaleX="140302" custScaleY="120316"/>
      <dgm:spPr/>
      <dgm:t>
        <a:bodyPr/>
        <a:lstStyle/>
        <a:p>
          <a:endParaRPr lang="en-US"/>
        </a:p>
      </dgm:t>
    </dgm:pt>
    <dgm:pt modelId="{70CB1D6B-88B8-402B-BE04-762210DDEF87}" type="pres">
      <dgm:prSet presAssocID="{090CBB36-21E2-4586-B708-CD48B1209BEF}" presName="circ1Tx" presStyleLbl="revTx" presStyleIdx="0" presStyleCnt="0">
        <dgm:presLayoutVars>
          <dgm:chMax val="0"/>
          <dgm:chPref val="0"/>
          <dgm:bulletEnabled val="1"/>
        </dgm:presLayoutVars>
      </dgm:prSet>
      <dgm:spPr/>
      <dgm:t>
        <a:bodyPr/>
        <a:lstStyle/>
        <a:p>
          <a:endParaRPr lang="en-US"/>
        </a:p>
      </dgm:t>
    </dgm:pt>
    <dgm:pt modelId="{50056843-6C15-4E22-BB7F-905B7144E527}" type="pres">
      <dgm:prSet presAssocID="{51F7C9DA-ED68-4E08-9477-92A80DE0398D}" presName="circ2" presStyleLbl="vennNode1" presStyleIdx="1" presStyleCnt="3" custScaleX="128308" custScaleY="113667" custLinFactNeighborX="12819" custLinFactNeighborY="0"/>
      <dgm:spPr/>
      <dgm:t>
        <a:bodyPr/>
        <a:lstStyle/>
        <a:p>
          <a:endParaRPr lang="en-US"/>
        </a:p>
      </dgm:t>
    </dgm:pt>
    <dgm:pt modelId="{2086B2C1-D7DE-4D26-9AEF-7CDCCDD5487B}" type="pres">
      <dgm:prSet presAssocID="{51F7C9DA-ED68-4E08-9477-92A80DE0398D}" presName="circ2Tx" presStyleLbl="revTx" presStyleIdx="0" presStyleCnt="0">
        <dgm:presLayoutVars>
          <dgm:chMax val="0"/>
          <dgm:chPref val="0"/>
          <dgm:bulletEnabled val="1"/>
        </dgm:presLayoutVars>
      </dgm:prSet>
      <dgm:spPr/>
      <dgm:t>
        <a:bodyPr/>
        <a:lstStyle/>
        <a:p>
          <a:endParaRPr lang="en-US"/>
        </a:p>
      </dgm:t>
    </dgm:pt>
    <dgm:pt modelId="{28422A97-A3C0-4D7B-8211-E59F479EE8D8}" type="pres">
      <dgm:prSet presAssocID="{F62ED27B-3148-4161-A4A1-F95504029608}" presName="circ3" presStyleLbl="vennNode1" presStyleIdx="2" presStyleCnt="3" custScaleX="133589" custScaleY="123859" custLinFactNeighborX="-28270" custLinFactNeighborY="-477"/>
      <dgm:spPr/>
      <dgm:t>
        <a:bodyPr/>
        <a:lstStyle/>
        <a:p>
          <a:endParaRPr lang="en-US"/>
        </a:p>
      </dgm:t>
    </dgm:pt>
    <dgm:pt modelId="{70698925-2ED7-4106-AC2C-0300B7892D00}" type="pres">
      <dgm:prSet presAssocID="{F62ED27B-3148-4161-A4A1-F95504029608}" presName="circ3Tx" presStyleLbl="revTx" presStyleIdx="0" presStyleCnt="0">
        <dgm:presLayoutVars>
          <dgm:chMax val="0"/>
          <dgm:chPref val="0"/>
          <dgm:bulletEnabled val="1"/>
        </dgm:presLayoutVars>
      </dgm:prSet>
      <dgm:spPr/>
      <dgm:t>
        <a:bodyPr/>
        <a:lstStyle/>
        <a:p>
          <a:endParaRPr lang="en-US"/>
        </a:p>
      </dgm:t>
    </dgm:pt>
  </dgm:ptLst>
  <dgm:cxnLst>
    <dgm:cxn modelId="{B19557F8-725A-407B-87D7-A51B1C96D622}" srcId="{183C42E4-E5AD-40B7-B31C-09C9EF7B5F18}" destId="{090CBB36-21E2-4586-B708-CD48B1209BEF}" srcOrd="0" destOrd="0" parTransId="{EE9FD28E-EFDD-45C6-87FF-4D921E83A91B}" sibTransId="{DEAC85AF-1630-4D1D-90DB-D0BF1D42E441}"/>
    <dgm:cxn modelId="{709398AA-0AD0-4016-A2F3-54AE1099CB00}" srcId="{183C42E4-E5AD-40B7-B31C-09C9EF7B5F18}" destId="{F62ED27B-3148-4161-A4A1-F95504029608}" srcOrd="2" destOrd="0" parTransId="{BCD1A4A8-3DA5-47BD-A106-217679637D29}" sibTransId="{778768B7-A7BE-4BC2-B1F4-7A53C4C21A2E}"/>
    <dgm:cxn modelId="{520AF113-91A0-48A6-9604-73F2673673A1}" type="presOf" srcId="{183C42E4-E5AD-40B7-B31C-09C9EF7B5F18}" destId="{5E163D0D-694B-4E85-9C60-5A58F209231B}" srcOrd="0" destOrd="0" presId="urn:microsoft.com/office/officeart/2005/8/layout/venn1"/>
    <dgm:cxn modelId="{88BE504A-70DA-4A1A-833A-151F45BC03D6}" type="presOf" srcId="{51F7C9DA-ED68-4E08-9477-92A80DE0398D}" destId="{2086B2C1-D7DE-4D26-9AEF-7CDCCDD5487B}" srcOrd="1" destOrd="0" presId="urn:microsoft.com/office/officeart/2005/8/layout/venn1"/>
    <dgm:cxn modelId="{441CDF9C-2756-4893-9FB4-E7F5310BA22D}" type="presOf" srcId="{090CBB36-21E2-4586-B708-CD48B1209BEF}" destId="{33397C23-BBAF-43D5-A2E9-E739A05FCCFB}" srcOrd="0" destOrd="0" presId="urn:microsoft.com/office/officeart/2005/8/layout/venn1"/>
    <dgm:cxn modelId="{E9C992AE-8E71-4A88-817D-0A419390F057}" type="presOf" srcId="{F62ED27B-3148-4161-A4A1-F95504029608}" destId="{28422A97-A3C0-4D7B-8211-E59F479EE8D8}" srcOrd="0" destOrd="0" presId="urn:microsoft.com/office/officeart/2005/8/layout/venn1"/>
    <dgm:cxn modelId="{1EC4F360-35C8-48CC-B2E4-DE88808B8660}" srcId="{183C42E4-E5AD-40B7-B31C-09C9EF7B5F18}" destId="{51F7C9DA-ED68-4E08-9477-92A80DE0398D}" srcOrd="1" destOrd="0" parTransId="{4EE01F51-D56B-4FF8-8F9E-4243677B9D4F}" sibTransId="{EDD19BB4-3A39-4D6C-BF1C-52BB3154FCA0}"/>
    <dgm:cxn modelId="{CD1869FF-8C53-49A8-91DB-882FA499DB13}" type="presOf" srcId="{51F7C9DA-ED68-4E08-9477-92A80DE0398D}" destId="{50056843-6C15-4E22-BB7F-905B7144E527}" srcOrd="0" destOrd="0" presId="urn:microsoft.com/office/officeart/2005/8/layout/venn1"/>
    <dgm:cxn modelId="{558E63AE-7187-4AF4-8D49-E0A85B632483}" type="presOf" srcId="{F62ED27B-3148-4161-A4A1-F95504029608}" destId="{70698925-2ED7-4106-AC2C-0300B7892D00}" srcOrd="1" destOrd="0" presId="urn:microsoft.com/office/officeart/2005/8/layout/venn1"/>
    <dgm:cxn modelId="{E6A5B70B-5095-4B44-B89A-1B5E4FCDC964}" type="presOf" srcId="{090CBB36-21E2-4586-B708-CD48B1209BEF}" destId="{70CB1D6B-88B8-402B-BE04-762210DDEF87}" srcOrd="1" destOrd="0" presId="urn:microsoft.com/office/officeart/2005/8/layout/venn1"/>
    <dgm:cxn modelId="{FADB8DE0-75BA-4AAF-870F-5648FEEB539D}" type="presParOf" srcId="{5E163D0D-694B-4E85-9C60-5A58F209231B}" destId="{33397C23-BBAF-43D5-A2E9-E739A05FCCFB}" srcOrd="0" destOrd="0" presId="urn:microsoft.com/office/officeart/2005/8/layout/venn1"/>
    <dgm:cxn modelId="{0C71EE02-250F-49A7-BD6B-C600007A685F}" type="presParOf" srcId="{5E163D0D-694B-4E85-9C60-5A58F209231B}" destId="{70CB1D6B-88B8-402B-BE04-762210DDEF87}" srcOrd="1" destOrd="0" presId="urn:microsoft.com/office/officeart/2005/8/layout/venn1"/>
    <dgm:cxn modelId="{DFC3A05C-6ED8-4FCF-B782-25D5F84E45D3}" type="presParOf" srcId="{5E163D0D-694B-4E85-9C60-5A58F209231B}" destId="{50056843-6C15-4E22-BB7F-905B7144E527}" srcOrd="2" destOrd="0" presId="urn:microsoft.com/office/officeart/2005/8/layout/venn1"/>
    <dgm:cxn modelId="{C180F546-B146-4BD9-9C81-38239076143A}" type="presParOf" srcId="{5E163D0D-694B-4E85-9C60-5A58F209231B}" destId="{2086B2C1-D7DE-4D26-9AEF-7CDCCDD5487B}" srcOrd="3" destOrd="0" presId="urn:microsoft.com/office/officeart/2005/8/layout/venn1"/>
    <dgm:cxn modelId="{CE150429-D72B-4585-BFF6-F8989427CACA}" type="presParOf" srcId="{5E163D0D-694B-4E85-9C60-5A58F209231B}" destId="{28422A97-A3C0-4D7B-8211-E59F479EE8D8}" srcOrd="4" destOrd="0" presId="urn:microsoft.com/office/officeart/2005/8/layout/venn1"/>
    <dgm:cxn modelId="{C7B94761-3E8F-4CA8-B283-E8964E502786}" type="presParOf" srcId="{5E163D0D-694B-4E85-9C60-5A58F209231B}" destId="{70698925-2ED7-4106-AC2C-0300B7892D00}" srcOrd="5"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C46FC1-9156-459A-9D56-1E58F7DC7D9E}">
      <dsp:nvSpPr>
        <dsp:cNvPr id="0" name=""/>
        <dsp:cNvSpPr/>
      </dsp:nvSpPr>
      <dsp:spPr>
        <a:xfrm>
          <a:off x="4496343" y="2666993"/>
          <a:ext cx="2797983" cy="443861"/>
        </a:xfrm>
        <a:custGeom>
          <a:avLst/>
          <a:gdLst/>
          <a:ahLst/>
          <a:cxnLst/>
          <a:rect l="0" t="0" r="0" b="0"/>
          <a:pathLst>
            <a:path>
              <a:moveTo>
                <a:pt x="0" y="0"/>
              </a:moveTo>
              <a:lnTo>
                <a:pt x="0" y="302478"/>
              </a:lnTo>
              <a:lnTo>
                <a:pt x="2797983" y="302478"/>
              </a:lnTo>
              <a:lnTo>
                <a:pt x="2797983" y="4438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399CE1-EF68-4515-934B-D327540545A9}">
      <dsp:nvSpPr>
        <dsp:cNvPr id="0" name=""/>
        <dsp:cNvSpPr/>
      </dsp:nvSpPr>
      <dsp:spPr>
        <a:xfrm>
          <a:off x="4496343" y="2666993"/>
          <a:ext cx="932661" cy="443861"/>
        </a:xfrm>
        <a:custGeom>
          <a:avLst/>
          <a:gdLst/>
          <a:ahLst/>
          <a:cxnLst/>
          <a:rect l="0" t="0" r="0" b="0"/>
          <a:pathLst>
            <a:path>
              <a:moveTo>
                <a:pt x="0" y="0"/>
              </a:moveTo>
              <a:lnTo>
                <a:pt x="0" y="302478"/>
              </a:lnTo>
              <a:lnTo>
                <a:pt x="932661" y="302478"/>
              </a:lnTo>
              <a:lnTo>
                <a:pt x="932661" y="4438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4381C9-067B-4A84-A017-DEF22318C625}">
      <dsp:nvSpPr>
        <dsp:cNvPr id="0" name=""/>
        <dsp:cNvSpPr/>
      </dsp:nvSpPr>
      <dsp:spPr>
        <a:xfrm>
          <a:off x="3563682" y="2666993"/>
          <a:ext cx="932661" cy="443861"/>
        </a:xfrm>
        <a:custGeom>
          <a:avLst/>
          <a:gdLst/>
          <a:ahLst/>
          <a:cxnLst/>
          <a:rect l="0" t="0" r="0" b="0"/>
          <a:pathLst>
            <a:path>
              <a:moveTo>
                <a:pt x="932661" y="0"/>
              </a:moveTo>
              <a:lnTo>
                <a:pt x="932661" y="302478"/>
              </a:lnTo>
              <a:lnTo>
                <a:pt x="0" y="302478"/>
              </a:lnTo>
              <a:lnTo>
                <a:pt x="0" y="4438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49E838-D7A9-4CF5-8566-886528452084}">
      <dsp:nvSpPr>
        <dsp:cNvPr id="0" name=""/>
        <dsp:cNvSpPr/>
      </dsp:nvSpPr>
      <dsp:spPr>
        <a:xfrm>
          <a:off x="1698359" y="2666993"/>
          <a:ext cx="2797983" cy="443861"/>
        </a:xfrm>
        <a:custGeom>
          <a:avLst/>
          <a:gdLst/>
          <a:ahLst/>
          <a:cxnLst/>
          <a:rect l="0" t="0" r="0" b="0"/>
          <a:pathLst>
            <a:path>
              <a:moveTo>
                <a:pt x="2797983" y="0"/>
              </a:moveTo>
              <a:lnTo>
                <a:pt x="2797983" y="302478"/>
              </a:lnTo>
              <a:lnTo>
                <a:pt x="0" y="302478"/>
              </a:lnTo>
              <a:lnTo>
                <a:pt x="0" y="4438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BD8967-D64B-42E0-93EA-218DCFCE6BDB}">
      <dsp:nvSpPr>
        <dsp:cNvPr id="0" name=""/>
        <dsp:cNvSpPr/>
      </dsp:nvSpPr>
      <dsp:spPr>
        <a:xfrm>
          <a:off x="2631020" y="1254011"/>
          <a:ext cx="1865322" cy="443861"/>
        </a:xfrm>
        <a:custGeom>
          <a:avLst/>
          <a:gdLst/>
          <a:ahLst/>
          <a:cxnLst/>
          <a:rect l="0" t="0" r="0" b="0"/>
          <a:pathLst>
            <a:path>
              <a:moveTo>
                <a:pt x="0" y="0"/>
              </a:moveTo>
              <a:lnTo>
                <a:pt x="0" y="302478"/>
              </a:lnTo>
              <a:lnTo>
                <a:pt x="1865322" y="302478"/>
              </a:lnTo>
              <a:lnTo>
                <a:pt x="1865322" y="4438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413BEB-36C7-4AA9-B7B3-D3F727211A59}">
      <dsp:nvSpPr>
        <dsp:cNvPr id="0" name=""/>
        <dsp:cNvSpPr/>
      </dsp:nvSpPr>
      <dsp:spPr>
        <a:xfrm>
          <a:off x="2585300" y="1254011"/>
          <a:ext cx="91440" cy="443861"/>
        </a:xfrm>
        <a:custGeom>
          <a:avLst/>
          <a:gdLst/>
          <a:ahLst/>
          <a:cxnLst/>
          <a:rect l="0" t="0" r="0" b="0"/>
          <a:pathLst>
            <a:path>
              <a:moveTo>
                <a:pt x="45720" y="0"/>
              </a:moveTo>
              <a:lnTo>
                <a:pt x="45720" y="4438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C5749C-42AA-45D4-97FA-50949FC203F2}">
      <dsp:nvSpPr>
        <dsp:cNvPr id="0" name=""/>
        <dsp:cNvSpPr/>
      </dsp:nvSpPr>
      <dsp:spPr>
        <a:xfrm>
          <a:off x="765698" y="1254011"/>
          <a:ext cx="1865322" cy="443861"/>
        </a:xfrm>
        <a:custGeom>
          <a:avLst/>
          <a:gdLst/>
          <a:ahLst/>
          <a:cxnLst/>
          <a:rect l="0" t="0" r="0" b="0"/>
          <a:pathLst>
            <a:path>
              <a:moveTo>
                <a:pt x="1865322" y="0"/>
              </a:moveTo>
              <a:lnTo>
                <a:pt x="1865322" y="302478"/>
              </a:lnTo>
              <a:lnTo>
                <a:pt x="0" y="302478"/>
              </a:lnTo>
              <a:lnTo>
                <a:pt x="0" y="4438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37DC57-6F1E-42FD-A740-244A4442DECE}">
      <dsp:nvSpPr>
        <dsp:cNvPr id="0" name=""/>
        <dsp:cNvSpPr/>
      </dsp:nvSpPr>
      <dsp:spPr>
        <a:xfrm>
          <a:off x="1621617" y="284891"/>
          <a:ext cx="2018806"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AFD346-E74C-45D7-9913-717D778BBC36}">
      <dsp:nvSpPr>
        <dsp:cNvPr id="0" name=""/>
        <dsp:cNvSpPr/>
      </dsp:nvSpPr>
      <dsp:spPr>
        <a:xfrm>
          <a:off x="1791192" y="445987"/>
          <a:ext cx="2018806"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dirty="0" smtClean="0"/>
            <a:t>COMMERCIALIZATION</a:t>
          </a:r>
          <a:endParaRPr lang="en-IE" sz="1600" kern="1200" dirty="0"/>
        </a:p>
      </dsp:txBody>
      <dsp:txXfrm>
        <a:off x="1791192" y="445987"/>
        <a:ext cx="2018806" cy="969119"/>
      </dsp:txXfrm>
    </dsp:sp>
    <dsp:sp modelId="{C644EF4B-7AEC-444C-9068-2F9213E65DEE}">
      <dsp:nvSpPr>
        <dsp:cNvPr id="0" name=""/>
        <dsp:cNvSpPr/>
      </dsp:nvSpPr>
      <dsp:spPr>
        <a:xfrm>
          <a:off x="2611" y="1697873"/>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643EB1-6352-4A60-8D13-9BD2D35E2D10}">
      <dsp:nvSpPr>
        <dsp:cNvPr id="0" name=""/>
        <dsp:cNvSpPr/>
      </dsp:nvSpPr>
      <dsp:spPr>
        <a:xfrm>
          <a:off x="172186" y="1858969"/>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smtClean="0"/>
            <a:t>PRODUCE IN HOUSE</a:t>
          </a:r>
          <a:endParaRPr lang="en-IE" sz="1600" kern="1200" dirty="0"/>
        </a:p>
      </dsp:txBody>
      <dsp:txXfrm>
        <a:off x="172186" y="1858969"/>
        <a:ext cx="1526172" cy="969119"/>
      </dsp:txXfrm>
    </dsp:sp>
    <dsp:sp modelId="{E086F46D-6BE2-4576-9FF6-5701859A89A1}">
      <dsp:nvSpPr>
        <dsp:cNvPr id="0" name=""/>
        <dsp:cNvSpPr/>
      </dsp:nvSpPr>
      <dsp:spPr>
        <a:xfrm>
          <a:off x="1867934" y="1697873"/>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0678FD-9F66-46DD-988F-8643938680C5}">
      <dsp:nvSpPr>
        <dsp:cNvPr id="0" name=""/>
        <dsp:cNvSpPr/>
      </dsp:nvSpPr>
      <dsp:spPr>
        <a:xfrm>
          <a:off x="2037509" y="1858969"/>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dirty="0" smtClean="0"/>
            <a:t>IP ASSIGNMENT</a:t>
          </a:r>
          <a:endParaRPr lang="en-IE" sz="1600" kern="1200" dirty="0"/>
        </a:p>
      </dsp:txBody>
      <dsp:txXfrm>
        <a:off x="2037509" y="1858969"/>
        <a:ext cx="1526172" cy="969119"/>
      </dsp:txXfrm>
    </dsp:sp>
    <dsp:sp modelId="{204699C1-0270-498B-B798-9969E40A020F}">
      <dsp:nvSpPr>
        <dsp:cNvPr id="0" name=""/>
        <dsp:cNvSpPr/>
      </dsp:nvSpPr>
      <dsp:spPr>
        <a:xfrm>
          <a:off x="3733256" y="1697873"/>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85D0E3-C245-48A1-BC65-7C3F6A96150A}">
      <dsp:nvSpPr>
        <dsp:cNvPr id="0" name=""/>
        <dsp:cNvSpPr/>
      </dsp:nvSpPr>
      <dsp:spPr>
        <a:xfrm>
          <a:off x="3902831" y="1858969"/>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dirty="0" smtClean="0"/>
            <a:t>TRANSFER</a:t>
          </a:r>
          <a:endParaRPr lang="en-IE" sz="1600" kern="1200" dirty="0"/>
        </a:p>
      </dsp:txBody>
      <dsp:txXfrm>
        <a:off x="3902831" y="1858969"/>
        <a:ext cx="1526172" cy="969119"/>
      </dsp:txXfrm>
    </dsp:sp>
    <dsp:sp modelId="{810350D0-806F-459C-B0EC-2232CC80AA84}">
      <dsp:nvSpPr>
        <dsp:cNvPr id="0" name=""/>
        <dsp:cNvSpPr/>
      </dsp:nvSpPr>
      <dsp:spPr>
        <a:xfrm>
          <a:off x="935273" y="3110855"/>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B370EB-7428-48A6-8D96-2DA8700B6ED4}">
      <dsp:nvSpPr>
        <dsp:cNvPr id="0" name=""/>
        <dsp:cNvSpPr/>
      </dsp:nvSpPr>
      <dsp:spPr>
        <a:xfrm>
          <a:off x="1104847" y="3271951"/>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dirty="0" err="1" smtClean="0"/>
            <a:t>License</a:t>
          </a:r>
          <a:endParaRPr lang="es-ES" sz="1600" kern="1200" dirty="0" smtClean="0"/>
        </a:p>
      </dsp:txBody>
      <dsp:txXfrm>
        <a:off x="1104847" y="3271951"/>
        <a:ext cx="1526172" cy="969119"/>
      </dsp:txXfrm>
    </dsp:sp>
    <dsp:sp modelId="{8E0B0360-B282-4060-863C-F14392264E91}">
      <dsp:nvSpPr>
        <dsp:cNvPr id="0" name=""/>
        <dsp:cNvSpPr/>
      </dsp:nvSpPr>
      <dsp:spPr>
        <a:xfrm>
          <a:off x="2800595" y="3110855"/>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341327-4E9F-47B8-9E06-1C7A36F28AC2}">
      <dsp:nvSpPr>
        <dsp:cNvPr id="0" name=""/>
        <dsp:cNvSpPr/>
      </dsp:nvSpPr>
      <dsp:spPr>
        <a:xfrm>
          <a:off x="2970170" y="3271951"/>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dirty="0" err="1" smtClean="0"/>
            <a:t>Joint</a:t>
          </a:r>
          <a:r>
            <a:rPr lang="es-ES" sz="1600" kern="1200" dirty="0" smtClean="0"/>
            <a:t> </a:t>
          </a:r>
          <a:r>
            <a:rPr lang="es-ES" sz="1600" kern="1200" dirty="0" err="1" smtClean="0"/>
            <a:t>venture</a:t>
          </a:r>
          <a:endParaRPr lang="es-ES" sz="1600" kern="1200" dirty="0" smtClean="0"/>
        </a:p>
      </dsp:txBody>
      <dsp:txXfrm>
        <a:off x="2970170" y="3271951"/>
        <a:ext cx="1526172" cy="969119"/>
      </dsp:txXfrm>
    </dsp:sp>
    <dsp:sp modelId="{26200054-BF46-43F2-BF1C-CE061DA1B515}">
      <dsp:nvSpPr>
        <dsp:cNvPr id="0" name=""/>
        <dsp:cNvSpPr/>
      </dsp:nvSpPr>
      <dsp:spPr>
        <a:xfrm>
          <a:off x="4665917" y="3110855"/>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137218-C1B6-4C7F-8033-135CFF9B5D8D}">
      <dsp:nvSpPr>
        <dsp:cNvPr id="0" name=""/>
        <dsp:cNvSpPr/>
      </dsp:nvSpPr>
      <dsp:spPr>
        <a:xfrm>
          <a:off x="4835492" y="3271951"/>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dirty="0" err="1" smtClean="0"/>
            <a:t>Franchising</a:t>
          </a:r>
          <a:endParaRPr lang="es-ES" sz="1600" kern="1200" dirty="0" smtClean="0"/>
        </a:p>
      </dsp:txBody>
      <dsp:txXfrm>
        <a:off x="4835492" y="3271951"/>
        <a:ext cx="1526172" cy="969119"/>
      </dsp:txXfrm>
    </dsp:sp>
    <dsp:sp modelId="{F217732D-F5C4-49E6-B3EE-B2564644272D}">
      <dsp:nvSpPr>
        <dsp:cNvPr id="0" name=""/>
        <dsp:cNvSpPr/>
      </dsp:nvSpPr>
      <dsp:spPr>
        <a:xfrm>
          <a:off x="6531240" y="3110855"/>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E4023-956B-479F-B0D7-1D189E204EDD}">
      <dsp:nvSpPr>
        <dsp:cNvPr id="0" name=""/>
        <dsp:cNvSpPr/>
      </dsp:nvSpPr>
      <dsp:spPr>
        <a:xfrm>
          <a:off x="6700815" y="3271951"/>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dirty="0" smtClean="0"/>
            <a:t>Material transfer </a:t>
          </a:r>
          <a:r>
            <a:rPr lang="es-ES" sz="1600" kern="1200" dirty="0" err="1" smtClean="0"/>
            <a:t>agreement</a:t>
          </a:r>
          <a:endParaRPr lang="es-ES" sz="1600" kern="1200" dirty="0" smtClean="0"/>
        </a:p>
      </dsp:txBody>
      <dsp:txXfrm>
        <a:off x="6700815" y="3271951"/>
        <a:ext cx="1526172" cy="96911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397C23-BBAF-43D5-A2E9-E739A05FCCFB}">
      <dsp:nvSpPr>
        <dsp:cNvPr id="0" name=""/>
        <dsp:cNvSpPr/>
      </dsp:nvSpPr>
      <dsp:spPr>
        <a:xfrm>
          <a:off x="2232372" y="-169846"/>
          <a:ext cx="3837069" cy="329047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u="sng" kern="1200" dirty="0" err="1" smtClean="0"/>
            <a:t>Geregistreerde</a:t>
          </a:r>
          <a:r>
            <a:rPr lang="en-US" sz="1800" u="sng" kern="1200" dirty="0" smtClean="0"/>
            <a:t> IE</a:t>
          </a:r>
        </a:p>
        <a:p>
          <a:pPr lvl="0" algn="ctr" defTabSz="800100">
            <a:lnSpc>
              <a:spcPct val="90000"/>
            </a:lnSpc>
            <a:spcBef>
              <a:spcPct val="0"/>
            </a:spcBef>
            <a:spcAft>
              <a:spcPct val="35000"/>
            </a:spcAft>
          </a:pPr>
          <a:r>
            <a:rPr lang="en-US" sz="1800" kern="1200" dirty="0" smtClean="0"/>
            <a:t>-</a:t>
          </a:r>
          <a:r>
            <a:rPr lang="en-US" sz="1800" kern="1200" dirty="0" err="1" smtClean="0"/>
            <a:t>octrooi</a:t>
          </a:r>
          <a:r>
            <a:rPr lang="en-US" sz="1800" kern="1200" dirty="0" smtClean="0"/>
            <a:t> (patents)</a:t>
          </a:r>
          <a:br>
            <a:rPr lang="en-US" sz="1800" kern="1200" dirty="0" smtClean="0"/>
          </a:br>
          <a:r>
            <a:rPr lang="en-US" sz="1800" kern="1200" dirty="0" smtClean="0"/>
            <a:t>-</a:t>
          </a:r>
          <a:r>
            <a:rPr lang="en-US" sz="1800" kern="1200" dirty="0" err="1" smtClean="0"/>
            <a:t>modellen</a:t>
          </a:r>
          <a:endParaRPr lang="en-US" sz="1800" kern="1200" dirty="0" smtClean="0"/>
        </a:p>
        <a:p>
          <a:pPr lvl="0" algn="ctr" defTabSz="800100">
            <a:lnSpc>
              <a:spcPct val="90000"/>
            </a:lnSpc>
            <a:spcBef>
              <a:spcPct val="0"/>
            </a:spcBef>
            <a:spcAft>
              <a:spcPct val="35000"/>
            </a:spcAft>
          </a:pPr>
          <a:r>
            <a:rPr lang="en-US" sz="1800" kern="1200" dirty="0" smtClean="0"/>
            <a:t>-</a:t>
          </a:r>
          <a:r>
            <a:rPr lang="en-US" sz="1800" kern="1200" dirty="0" err="1" smtClean="0"/>
            <a:t>merken</a:t>
          </a:r>
          <a:endParaRPr lang="en-US" sz="1800" kern="1200" dirty="0" smtClean="0"/>
        </a:p>
        <a:p>
          <a:pPr lvl="0" algn="ctr" defTabSz="800100">
            <a:lnSpc>
              <a:spcPct val="90000"/>
            </a:lnSpc>
            <a:spcBef>
              <a:spcPct val="0"/>
            </a:spcBef>
            <a:spcAft>
              <a:spcPct val="35000"/>
            </a:spcAft>
          </a:pPr>
          <a:r>
            <a:rPr lang="en-US" sz="1800" kern="1200" dirty="0" smtClean="0"/>
            <a:t>-designs </a:t>
          </a:r>
          <a:endParaRPr lang="en-US" sz="1800" kern="1200" dirty="0"/>
        </a:p>
      </dsp:txBody>
      <dsp:txXfrm>
        <a:off x="2743981" y="405987"/>
        <a:ext cx="2813851" cy="1480715"/>
      </dsp:txXfrm>
    </dsp:sp>
    <dsp:sp modelId="{50056843-6C15-4E22-BB7F-905B7144E527}">
      <dsp:nvSpPr>
        <dsp:cNvPr id="0" name=""/>
        <dsp:cNvSpPr/>
      </dsp:nvSpPr>
      <dsp:spPr>
        <a:xfrm>
          <a:off x="3733794" y="1630364"/>
          <a:ext cx="3509049" cy="31086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u="sng" kern="1200" dirty="0" err="1" smtClean="0"/>
            <a:t>Niet</a:t>
          </a:r>
          <a:r>
            <a:rPr lang="en-US" sz="1800" u="sng" kern="1200" dirty="0" smtClean="0"/>
            <a:t> </a:t>
          </a:r>
          <a:r>
            <a:rPr lang="en-US" sz="1800" u="sng" kern="1200" dirty="0" err="1" smtClean="0"/>
            <a:t>geregistreerde</a:t>
          </a:r>
          <a:r>
            <a:rPr lang="en-US" sz="1800" u="sng" kern="1200" dirty="0" smtClean="0"/>
            <a:t> IE</a:t>
          </a:r>
          <a:r>
            <a:rPr lang="en-US" sz="1800" kern="1200" dirty="0" smtClean="0"/>
            <a:t/>
          </a:r>
          <a:br>
            <a:rPr lang="en-US" sz="1800" kern="1200" dirty="0" smtClean="0"/>
          </a:br>
          <a:r>
            <a:rPr lang="en-US" sz="1800" kern="1200" dirty="0" smtClean="0"/>
            <a:t>-</a:t>
          </a:r>
          <a:r>
            <a:rPr lang="en-US" sz="1800" kern="1200" dirty="0" err="1" smtClean="0"/>
            <a:t>auteursrechten</a:t>
          </a:r>
          <a:r>
            <a:rPr lang="en-US" sz="1800" kern="1200" dirty="0" smtClean="0"/>
            <a:t> (copyright)</a:t>
          </a:r>
          <a:br>
            <a:rPr lang="en-US" sz="1800" kern="1200" dirty="0" smtClean="0"/>
          </a:br>
          <a:r>
            <a:rPr lang="en-US" sz="1800" kern="1200" dirty="0" smtClean="0"/>
            <a:t>-</a:t>
          </a:r>
          <a:r>
            <a:rPr lang="en-US" sz="1800" kern="1200" dirty="0" err="1" smtClean="0"/>
            <a:t>niet</a:t>
          </a:r>
          <a:r>
            <a:rPr lang="en-US" sz="1800" kern="1200" dirty="0" smtClean="0"/>
            <a:t> </a:t>
          </a:r>
          <a:r>
            <a:rPr lang="en-US" sz="1800" kern="1200" dirty="0" err="1" smtClean="0"/>
            <a:t>geregistreerde</a:t>
          </a:r>
          <a:r>
            <a:rPr lang="en-US" sz="1800" kern="1200" dirty="0" smtClean="0"/>
            <a:t> </a:t>
          </a:r>
          <a:r>
            <a:rPr lang="en-US" sz="1800" kern="1200" dirty="0" err="1" smtClean="0"/>
            <a:t>merken</a:t>
          </a:r>
          <a:r>
            <a:rPr lang="en-US" sz="1800" kern="1200" dirty="0" smtClean="0"/>
            <a:t/>
          </a:r>
          <a:br>
            <a:rPr lang="en-US" sz="1800" kern="1200" dirty="0" smtClean="0"/>
          </a:br>
          <a:r>
            <a:rPr lang="en-US" sz="1800" kern="1200" dirty="0" smtClean="0"/>
            <a:t>-</a:t>
          </a:r>
          <a:r>
            <a:rPr lang="en-US" sz="1800" kern="1200" dirty="0" err="1" smtClean="0"/>
            <a:t>niet</a:t>
          </a:r>
          <a:r>
            <a:rPr lang="en-US" sz="1800" kern="1200" dirty="0" smtClean="0"/>
            <a:t> </a:t>
          </a:r>
          <a:r>
            <a:rPr lang="en-US" sz="1800" kern="1200" dirty="0" err="1" smtClean="0"/>
            <a:t>geregistreerde</a:t>
          </a:r>
          <a:r>
            <a:rPr lang="en-US" sz="1800" kern="1200" dirty="0" smtClean="0"/>
            <a:t> designs</a:t>
          </a:r>
        </a:p>
      </dsp:txBody>
      <dsp:txXfrm>
        <a:off x="4806979" y="2433429"/>
        <a:ext cx="2105429" cy="1709751"/>
      </dsp:txXfrm>
    </dsp:sp>
    <dsp:sp modelId="{28422A97-A3C0-4D7B-8211-E59F479EE8D8}">
      <dsp:nvSpPr>
        <dsp:cNvPr id="0" name=""/>
        <dsp:cNvSpPr/>
      </dsp:nvSpPr>
      <dsp:spPr>
        <a:xfrm>
          <a:off x="564191" y="1477950"/>
          <a:ext cx="3653478" cy="338737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u="sng" kern="1200" dirty="0" smtClean="0"/>
            <a:t>Soft IP</a:t>
          </a:r>
          <a:r>
            <a:rPr lang="en-US" sz="1800" kern="1200" dirty="0" smtClean="0"/>
            <a:t/>
          </a:r>
          <a:br>
            <a:rPr lang="en-US" sz="1800" kern="1200" dirty="0" smtClean="0"/>
          </a:br>
          <a:r>
            <a:rPr lang="en-US" sz="1800" kern="1200" dirty="0" smtClean="0"/>
            <a:t>-Know-how</a:t>
          </a:r>
          <a:br>
            <a:rPr lang="en-US" sz="1800" kern="1200" dirty="0" smtClean="0"/>
          </a:br>
          <a:r>
            <a:rPr lang="en-US" sz="1800" kern="1200" dirty="0" smtClean="0"/>
            <a:t>-Trade secrets</a:t>
          </a:r>
          <a:br>
            <a:rPr lang="en-US" sz="1800" kern="1200" dirty="0" smtClean="0"/>
          </a:br>
          <a:r>
            <a:rPr lang="en-US" sz="1800" kern="1200" dirty="0" smtClean="0"/>
            <a:t>-Confidential information</a:t>
          </a:r>
          <a:endParaRPr lang="en-US" sz="1800" kern="1200" dirty="0"/>
        </a:p>
      </dsp:txBody>
      <dsp:txXfrm>
        <a:off x="908227" y="2353022"/>
        <a:ext cx="2192086" cy="186305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2772BB-C0BF-47F4-9406-1AD8189A383B}" type="datetimeFigureOut">
              <a:rPr lang="en-US" smtClean="0"/>
              <a:pPr/>
              <a:t>4/29/2016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4F221C-D3C2-4392-BE21-55E121E2EC3A}" type="slidenum">
              <a:rPr lang="en-US" smtClean="0"/>
              <a:pPr/>
              <a:t>‹#›</a:t>
            </a:fld>
            <a:endParaRPr lang="en-US"/>
          </a:p>
        </p:txBody>
      </p:sp>
    </p:spTree>
    <p:extLst>
      <p:ext uri="{BB962C8B-B14F-4D97-AF65-F5344CB8AC3E}">
        <p14:creationId xmlns:p14="http://schemas.microsoft.com/office/powerpoint/2010/main" xmlns="" val="2770388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wipo.int/designdb/"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www.wipo.int/hague/e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221C-D3C2-4392-BE21-55E121E2EC3A}" type="slidenum">
              <a:rPr lang="en-US" smtClean="0"/>
              <a:pPr/>
              <a:t>1</a:t>
            </a:fld>
            <a:endParaRPr lang="en-US"/>
          </a:p>
        </p:txBody>
      </p:sp>
    </p:spTree>
    <p:extLst>
      <p:ext uri="{BB962C8B-B14F-4D97-AF65-F5344CB8AC3E}">
        <p14:creationId xmlns:p14="http://schemas.microsoft.com/office/powerpoint/2010/main" xmlns="" val="163138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b="0" i="0" kern="1200" dirty="0" smtClean="0">
                <a:solidFill>
                  <a:schemeClr val="tx1"/>
                </a:solidFill>
                <a:effectLst/>
                <a:latin typeface="+mn-lt"/>
                <a:ea typeface="+mn-ea"/>
                <a:cs typeface="+mn-cs"/>
              </a:rPr>
              <a:t>- Uitvinders, ontwerpers, ontwikkelaars en auteurs beschermen hun uitgewerkte ideeën. Bijvoorbeeld via het auteursrecht of octrooirecht. Zo voorkomen zij dat anderen onterecht profiteren van hun creaties of uitvindingen.</a:t>
            </a:r>
          </a:p>
          <a:p>
            <a:r>
              <a:rPr lang="nl-NL" sz="1200" kern="1200" dirty="0" smtClean="0">
                <a:solidFill>
                  <a:schemeClr val="tx1"/>
                </a:solidFill>
                <a:effectLst/>
                <a:latin typeface="+mn-lt"/>
                <a:ea typeface="+mn-ea"/>
                <a:cs typeface="+mn-cs"/>
              </a:rPr>
              <a:t>-Het Bureau Intellectuele Eigendom is een afdeling van het Ministerie van Handel en Industrie en is</a:t>
            </a:r>
            <a:r>
              <a:rPr lang="en-US" sz="1200" kern="1200" baseline="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belast met de uitvoering van taken betreffende de Intellectuele</a:t>
            </a:r>
            <a:r>
              <a:rPr lang="nl-NL" sz="1200" kern="1200" baseline="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Eigendom. Op dit moment worden er bij het Bureau alléén handelsmerken geregistreerd. Iedereen kan bij het Bureau terecht voor informatie m.b.t. de Intellectuele</a:t>
            </a:r>
            <a:r>
              <a:rPr lang="nl-NL" sz="1200" kern="1200" baseline="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Eigendomsrechten. Verder onderhoudt het bureau contacten met zowel nationale - als internationale organisaties die zich ten doel stellen de belangen te behartigen van rechthebbenden van een</a:t>
            </a:r>
            <a:r>
              <a:rPr lang="en-US" sz="1200" kern="1200" baseline="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Intellectueel Eigendomrecht.</a:t>
            </a:r>
            <a:r>
              <a:rPr lang="en-US" sz="1200" kern="1200" baseline="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Moet dit blijven staan of moet info van voorbereiding nieuwe wet erin?</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C4F221C-D3C2-4392-BE21-55E121E2EC3A}" type="slidenum">
              <a:rPr lang="en-US" smtClean="0"/>
              <a:pPr/>
              <a:t>2</a:t>
            </a:fld>
            <a:endParaRPr lang="en-US"/>
          </a:p>
        </p:txBody>
      </p:sp>
    </p:spTree>
    <p:extLst>
      <p:ext uri="{BB962C8B-B14F-4D97-AF65-F5344CB8AC3E}">
        <p14:creationId xmlns:p14="http://schemas.microsoft.com/office/powerpoint/2010/main" xmlns="" val="800099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-Het </a:t>
            </a:r>
            <a:r>
              <a:rPr lang="en-US" dirty="0" err="1" smtClean="0"/>
              <a:t>commercialiseren</a:t>
            </a:r>
            <a:r>
              <a:rPr lang="en-US" dirty="0" smtClean="0"/>
              <a:t> van IE </a:t>
            </a:r>
            <a:r>
              <a:rPr lang="en-US" dirty="0" err="1" smtClean="0"/>
              <a:t>heeft</a:t>
            </a:r>
            <a:r>
              <a:rPr lang="en-US" dirty="0" smtClean="0"/>
              <a:t> </a:t>
            </a:r>
            <a:r>
              <a:rPr lang="en-US" dirty="0" err="1" smtClean="0"/>
              <a:t>te</a:t>
            </a:r>
            <a:r>
              <a:rPr lang="en-US" dirty="0" smtClean="0"/>
              <a:t> </a:t>
            </a:r>
            <a:r>
              <a:rPr lang="en-US" dirty="0" err="1" smtClean="0"/>
              <a:t>maken</a:t>
            </a:r>
            <a:r>
              <a:rPr lang="en-US" dirty="0" smtClean="0"/>
              <a:t> met het op de </a:t>
            </a:r>
            <a:r>
              <a:rPr lang="en-US" dirty="0" err="1" smtClean="0"/>
              <a:t>markt</a:t>
            </a:r>
            <a:r>
              <a:rPr lang="en-US" dirty="0" smtClean="0"/>
              <a:t> </a:t>
            </a:r>
            <a:r>
              <a:rPr lang="en-US" dirty="0" err="1" smtClean="0"/>
              <a:t>brengen</a:t>
            </a:r>
            <a:r>
              <a:rPr lang="en-US" dirty="0" smtClean="0"/>
              <a:t> van je product of </a:t>
            </a:r>
            <a:r>
              <a:rPr lang="en-US" dirty="0" err="1" smtClean="0"/>
              <a:t>dienst</a:t>
            </a:r>
            <a:r>
              <a:rPr lang="en-US" dirty="0" smtClean="0"/>
              <a:t>. De </a:t>
            </a:r>
            <a:r>
              <a:rPr lang="en-US" dirty="0" err="1" smtClean="0"/>
              <a:t>meest</a:t>
            </a:r>
            <a:r>
              <a:rPr lang="en-US" baseline="0" dirty="0" smtClean="0"/>
              <a:t> </a:t>
            </a:r>
            <a:r>
              <a:rPr lang="en-US" baseline="0" dirty="0" err="1" smtClean="0"/>
              <a:t>gebruikte</a:t>
            </a:r>
            <a:r>
              <a:rPr lang="en-US" baseline="0" dirty="0" smtClean="0"/>
              <a:t> </a:t>
            </a:r>
            <a:r>
              <a:rPr lang="en-US" baseline="0" dirty="0" err="1" smtClean="0"/>
              <a:t>manier</a:t>
            </a:r>
            <a:r>
              <a:rPr lang="en-US" baseline="0" dirty="0" smtClean="0"/>
              <a:t> is het </a:t>
            </a:r>
            <a:r>
              <a:rPr lang="en-US" baseline="0" dirty="0" err="1" smtClean="0"/>
              <a:t>verlenen</a:t>
            </a:r>
            <a:r>
              <a:rPr lang="en-US" baseline="0" dirty="0" smtClean="0"/>
              <a:t> van </a:t>
            </a:r>
            <a:r>
              <a:rPr lang="en-US" baseline="0" dirty="0" err="1" smtClean="0"/>
              <a:t>licentie</a:t>
            </a:r>
            <a:r>
              <a:rPr lang="en-US" baseline="0" dirty="0" smtClean="0"/>
              <a:t>.</a:t>
            </a:r>
          </a:p>
          <a:p>
            <a:r>
              <a:rPr lang="en-US" baseline="0" dirty="0" smtClean="0"/>
              <a:t>-</a:t>
            </a:r>
            <a:r>
              <a:rPr lang="nl-NL" sz="1200" b="0" i="0" kern="1200" dirty="0" smtClean="0">
                <a:solidFill>
                  <a:schemeClr val="tx1"/>
                </a:solidFill>
                <a:effectLst/>
                <a:latin typeface="+mn-lt"/>
                <a:ea typeface="+mn-ea"/>
                <a:cs typeface="+mn-cs"/>
              </a:rPr>
              <a:t>Een </a:t>
            </a:r>
            <a:r>
              <a:rPr lang="nl-NL" sz="1200" b="1" i="0" kern="1200" dirty="0" smtClean="0">
                <a:solidFill>
                  <a:schemeClr val="tx1"/>
                </a:solidFill>
                <a:effectLst/>
                <a:latin typeface="+mn-lt"/>
                <a:ea typeface="+mn-ea"/>
                <a:cs typeface="+mn-cs"/>
              </a:rPr>
              <a:t>joint venture</a:t>
            </a:r>
            <a:r>
              <a:rPr lang="nl-NL" sz="1200" b="0" i="0" kern="1200" dirty="0" smtClean="0">
                <a:solidFill>
                  <a:schemeClr val="tx1"/>
                </a:solidFill>
                <a:effectLst/>
                <a:latin typeface="+mn-lt"/>
                <a:ea typeface="+mn-ea"/>
                <a:cs typeface="+mn-cs"/>
              </a:rPr>
              <a:t> is een samenwerking tussen twee of meer ondernemingen in een dochteronderneming met het doel gezamenlijk en product op de markt te brengen</a:t>
            </a:r>
            <a:endParaRPr lang="en-US" baseline="0" dirty="0" smtClean="0"/>
          </a:p>
          <a:p>
            <a:r>
              <a:rPr lang="en-US" baseline="0" dirty="0" smtClean="0"/>
              <a:t>-</a:t>
            </a:r>
            <a:r>
              <a:rPr lang="nl-NL" sz="1200" b="0" i="0" kern="1200" dirty="0" smtClean="0">
                <a:solidFill>
                  <a:schemeClr val="tx1"/>
                </a:solidFill>
                <a:effectLst/>
                <a:latin typeface="+mn-lt"/>
                <a:ea typeface="+mn-ea"/>
                <a:cs typeface="+mn-cs"/>
              </a:rPr>
              <a:t>Een </a:t>
            </a:r>
            <a:r>
              <a:rPr lang="nl-NL" sz="1200" b="1" i="0" kern="1200" dirty="0" smtClean="0">
                <a:solidFill>
                  <a:schemeClr val="tx1"/>
                </a:solidFill>
                <a:effectLst/>
                <a:latin typeface="+mn-lt"/>
                <a:ea typeface="+mn-ea"/>
                <a:cs typeface="+mn-cs"/>
              </a:rPr>
              <a:t>franchise</a:t>
            </a:r>
            <a:r>
              <a:rPr lang="nl-NL" sz="1200" b="0" i="0" kern="1200" dirty="0" smtClean="0">
                <a:solidFill>
                  <a:schemeClr val="tx1"/>
                </a:solidFill>
                <a:effectLst/>
                <a:latin typeface="+mn-lt"/>
                <a:ea typeface="+mn-ea"/>
                <a:cs typeface="+mn-cs"/>
              </a:rPr>
              <a:t> is een methode van zakendoen waarbij een ondernemer (de </a:t>
            </a:r>
            <a:r>
              <a:rPr lang="nl-NL" sz="1200" b="1" i="0" kern="1200" dirty="0" smtClean="0">
                <a:solidFill>
                  <a:schemeClr val="tx1"/>
                </a:solidFill>
                <a:effectLst/>
                <a:latin typeface="+mn-lt"/>
                <a:ea typeface="+mn-ea"/>
                <a:cs typeface="+mn-cs"/>
              </a:rPr>
              <a:t>franchisenemer</a:t>
            </a:r>
            <a:r>
              <a:rPr lang="nl-NL" sz="1200" b="0" i="0" kern="1200" dirty="0" smtClean="0">
                <a:solidFill>
                  <a:schemeClr val="tx1"/>
                </a:solidFill>
                <a:effectLst/>
                <a:latin typeface="+mn-lt"/>
                <a:ea typeface="+mn-ea"/>
                <a:cs typeface="+mn-cs"/>
              </a:rPr>
              <a:t>) een contract sluit met de eigenaar van een handelsnaam (de franchisegever) die de </a:t>
            </a:r>
            <a:r>
              <a:rPr lang="nl-NL" sz="1200" b="1" i="0" kern="1200" dirty="0" smtClean="0">
                <a:solidFill>
                  <a:schemeClr val="tx1"/>
                </a:solidFill>
                <a:effectLst/>
                <a:latin typeface="+mn-lt"/>
                <a:ea typeface="+mn-ea"/>
                <a:cs typeface="+mn-cs"/>
              </a:rPr>
              <a:t>franchisenemer</a:t>
            </a:r>
            <a:r>
              <a:rPr lang="nl-NL" sz="1200" b="0" i="0" kern="1200" dirty="0" smtClean="0">
                <a:solidFill>
                  <a:schemeClr val="tx1"/>
                </a:solidFill>
                <a:effectLst/>
                <a:latin typeface="+mn-lt"/>
                <a:ea typeface="+mn-ea"/>
                <a:cs typeface="+mn-cs"/>
              </a:rPr>
              <a:t> het recht geeft om tegen betaling een zaak met die handelsnaam te exploiteren.</a:t>
            </a:r>
          </a:p>
          <a:p>
            <a:r>
              <a:rPr lang="nl-NL" sz="1200" b="0" i="0" kern="1200" dirty="0" smtClean="0">
                <a:solidFill>
                  <a:schemeClr val="tx1"/>
                </a:solidFill>
                <a:effectLst/>
                <a:latin typeface="+mn-lt"/>
                <a:ea typeface="+mn-ea"/>
                <a:cs typeface="+mn-cs"/>
              </a:rPr>
              <a:t>-</a:t>
            </a:r>
            <a:r>
              <a:rPr lang="en-US" sz="1200" b="0" i="0" kern="1200" dirty="0" smtClean="0">
                <a:solidFill>
                  <a:schemeClr val="tx1"/>
                </a:solidFill>
                <a:effectLst/>
                <a:latin typeface="+mn-lt"/>
                <a:ea typeface="+mn-ea"/>
                <a:cs typeface="+mn-cs"/>
              </a:rPr>
              <a:t>A Material Transfer Agreement (MTA) is a contract that governs the transfer of tangible research materials between two organizations, when the recipient intends to use it for his or her own research purposes. The MTA defines the rights of the provider and the recipient with respect to the materials and any derivatives. Biological materials, such as reagents, cell lines, plasmids, and vectors, are the most frequently transferred materials, but MTAs may also be used for other types of materials, such as chemical compounds and even some types of software.</a:t>
            </a:r>
          </a:p>
          <a:p>
            <a:r>
              <a:rPr lang="en-US" sz="1200" b="0" i="0" kern="1200" dirty="0" smtClean="0">
                <a:solidFill>
                  <a:schemeClr val="tx1"/>
                </a:solidFill>
                <a:effectLst/>
                <a:latin typeface="+mn-lt"/>
                <a:ea typeface="+mn-ea"/>
                <a:cs typeface="+mn-cs"/>
              </a:rPr>
              <a:t>Three types of MTAs are most common at academic institutions: transfer between academic or research institutions, transfer from academia to industry, and transfer from industry to academia. Each call for different terms and conditions.</a:t>
            </a:r>
          </a:p>
          <a:p>
            <a:endParaRPr lang="en-US" dirty="0"/>
          </a:p>
        </p:txBody>
      </p:sp>
      <p:sp>
        <p:nvSpPr>
          <p:cNvPr id="4" name="Slide Number Placeholder 3"/>
          <p:cNvSpPr>
            <a:spLocks noGrp="1"/>
          </p:cNvSpPr>
          <p:nvPr>
            <p:ph type="sldNum" sz="quarter" idx="10"/>
          </p:nvPr>
        </p:nvSpPr>
        <p:spPr/>
        <p:txBody>
          <a:bodyPr/>
          <a:lstStyle/>
          <a:p>
            <a:fld id="{DC4F221C-D3C2-4392-BE21-55E121E2EC3A}" type="slidenum">
              <a:rPr lang="en-US" smtClean="0"/>
              <a:pPr/>
              <a:t>3</a:t>
            </a:fld>
            <a:endParaRPr lang="en-US"/>
          </a:p>
        </p:txBody>
      </p:sp>
    </p:spTree>
    <p:extLst>
      <p:ext uri="{BB962C8B-B14F-4D97-AF65-F5344CB8AC3E}">
        <p14:creationId xmlns:p14="http://schemas.microsoft.com/office/powerpoint/2010/main" xmlns="" val="1699937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b="0" i="0" kern="1200" dirty="0" smtClean="0">
                <a:solidFill>
                  <a:schemeClr val="tx1"/>
                </a:solidFill>
                <a:effectLst/>
                <a:latin typeface="+mn-lt"/>
                <a:ea typeface="+mn-ea"/>
                <a:cs typeface="+mn-cs"/>
              </a:rPr>
              <a:t>Een licentieovereenkomst is een overeenkomst waarbij twee (of meer) partijen bepalen dat de ene partij een recht krijgt (licentienemer) van de andere partij (licentiegever), meestal om gebruik te maken van een immaterieel goed (meestal een intellectueel eigendomsrecht), zoals software, een merknaam, een octrooi of auteursrechten</a:t>
            </a:r>
            <a:endParaRPr lang="en-US" dirty="0"/>
          </a:p>
        </p:txBody>
      </p:sp>
      <p:sp>
        <p:nvSpPr>
          <p:cNvPr id="4" name="Slide Number Placeholder 3"/>
          <p:cNvSpPr>
            <a:spLocks noGrp="1"/>
          </p:cNvSpPr>
          <p:nvPr>
            <p:ph type="sldNum" sz="quarter" idx="10"/>
          </p:nvPr>
        </p:nvSpPr>
        <p:spPr/>
        <p:txBody>
          <a:bodyPr/>
          <a:lstStyle/>
          <a:p>
            <a:fld id="{DC4F221C-D3C2-4392-BE21-55E121E2EC3A}" type="slidenum">
              <a:rPr lang="en-US" smtClean="0"/>
              <a:pPr/>
              <a:t>4</a:t>
            </a:fld>
            <a:endParaRPr lang="en-US"/>
          </a:p>
        </p:txBody>
      </p:sp>
    </p:spTree>
    <p:extLst>
      <p:ext uri="{BB962C8B-B14F-4D97-AF65-F5344CB8AC3E}">
        <p14:creationId xmlns:p14="http://schemas.microsoft.com/office/powerpoint/2010/main" xmlns="" val="221069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221C-D3C2-4392-BE21-55E121E2EC3A}" type="slidenum">
              <a:rPr lang="en-US" smtClean="0"/>
              <a:pPr/>
              <a:t>9</a:t>
            </a:fld>
            <a:endParaRPr lang="en-US"/>
          </a:p>
        </p:txBody>
      </p:sp>
    </p:spTree>
    <p:extLst>
      <p:ext uri="{BB962C8B-B14F-4D97-AF65-F5344CB8AC3E}">
        <p14:creationId xmlns:p14="http://schemas.microsoft.com/office/powerpoint/2010/main" xmlns="" val="1394929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1" i="0" kern="1200" dirty="0" smtClean="0">
                <a:solidFill>
                  <a:schemeClr val="tx1"/>
                </a:solidFill>
                <a:effectLst/>
                <a:latin typeface="+mn-lt"/>
                <a:ea typeface="+mn-ea"/>
                <a:cs typeface="+mn-cs"/>
              </a:rPr>
              <a:t>Global Design Database</a:t>
            </a:r>
          </a:p>
          <a:p>
            <a:pPr fontAlgn="base"/>
            <a:endParaRPr lang="en-US" sz="1200" b="1"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Via a single, intuitive interface, the </a:t>
            </a:r>
            <a:r>
              <a:rPr lang="en-US" sz="1200" b="0" i="0" u="none" strike="noStrike" kern="1200" dirty="0" smtClean="0">
                <a:solidFill>
                  <a:schemeClr val="tx1"/>
                </a:solidFill>
                <a:effectLst/>
                <a:latin typeface="+mn-lt"/>
                <a:ea typeface="+mn-ea"/>
                <a:cs typeface="+mn-cs"/>
                <a:hlinkClick r:id="rId3"/>
              </a:rPr>
              <a:t>Global Design Database</a:t>
            </a:r>
            <a:r>
              <a:rPr lang="en-US" sz="1200" b="0" i="0" kern="1200" dirty="0" smtClean="0">
                <a:solidFill>
                  <a:schemeClr val="tx1"/>
                </a:solidFill>
                <a:effectLst/>
                <a:latin typeface="+mn-lt"/>
                <a:ea typeface="+mn-ea"/>
                <a:cs typeface="+mn-cs"/>
              </a:rPr>
              <a:t> enables free, simultaneous searches of more than 1,590,000 industrial designs registered under the WIPO-</a:t>
            </a:r>
            <a:r>
              <a:rPr lang="en-US" sz="1200" b="0" i="0" kern="1200" dirty="0" err="1" smtClean="0">
                <a:solidFill>
                  <a:schemeClr val="tx1"/>
                </a:solidFill>
                <a:effectLst/>
                <a:latin typeface="+mn-lt"/>
                <a:ea typeface="+mn-ea"/>
                <a:cs typeface="+mn-cs"/>
              </a:rPr>
              <a:t>administered</a:t>
            </a:r>
            <a:r>
              <a:rPr lang="en-US" sz="1200" b="0" i="0" u="none" strike="noStrike" kern="1200" dirty="0" err="1" smtClean="0">
                <a:solidFill>
                  <a:schemeClr val="tx1"/>
                </a:solidFill>
                <a:effectLst/>
                <a:latin typeface="+mn-lt"/>
                <a:ea typeface="+mn-ea"/>
                <a:cs typeface="+mn-cs"/>
                <a:hlinkClick r:id="rId4"/>
              </a:rPr>
              <a:t>Hague</a:t>
            </a:r>
            <a:r>
              <a:rPr lang="en-US" sz="1200" b="0" i="0" u="none" strike="noStrike" kern="1200" dirty="0" smtClean="0">
                <a:solidFill>
                  <a:schemeClr val="tx1"/>
                </a:solidFill>
                <a:effectLst/>
                <a:latin typeface="+mn-lt"/>
                <a:ea typeface="+mn-ea"/>
                <a:cs typeface="+mn-cs"/>
                <a:hlinkClick r:id="rId4"/>
              </a:rPr>
              <a:t> System</a:t>
            </a:r>
            <a:r>
              <a:rPr lang="en-US" sz="1200" b="0" i="0" kern="1200" dirty="0" smtClean="0">
                <a:solidFill>
                  <a:schemeClr val="tx1"/>
                </a:solidFill>
                <a:effectLst/>
                <a:latin typeface="+mn-lt"/>
                <a:ea typeface="+mn-ea"/>
                <a:cs typeface="+mn-cs"/>
              </a:rPr>
              <a:t> and/or in participating national collections.</a:t>
            </a:r>
          </a:p>
          <a:p>
            <a:endParaRPr lang="en-US" dirty="0"/>
          </a:p>
        </p:txBody>
      </p:sp>
      <p:sp>
        <p:nvSpPr>
          <p:cNvPr id="4" name="Slide Number Placeholder 3"/>
          <p:cNvSpPr>
            <a:spLocks noGrp="1"/>
          </p:cNvSpPr>
          <p:nvPr>
            <p:ph type="sldNum" sz="quarter" idx="10"/>
          </p:nvPr>
        </p:nvSpPr>
        <p:spPr/>
        <p:txBody>
          <a:bodyPr/>
          <a:lstStyle/>
          <a:p>
            <a:fld id="{DC4F221C-D3C2-4392-BE21-55E121E2EC3A}" type="slidenum">
              <a:rPr lang="en-US" smtClean="0"/>
              <a:pPr/>
              <a:t>10</a:t>
            </a:fld>
            <a:endParaRPr lang="en-US"/>
          </a:p>
        </p:txBody>
      </p:sp>
    </p:spTree>
    <p:extLst>
      <p:ext uri="{BB962C8B-B14F-4D97-AF65-F5344CB8AC3E}">
        <p14:creationId xmlns:p14="http://schemas.microsoft.com/office/powerpoint/2010/main" xmlns="" val="1868296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4/29/2016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4/29/2016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4/29/2016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4/29/2016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4/29/2016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4/29/2016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4/29/2016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4/29/2016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4/29/2016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4/29/2016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4221CF0-2BC4-4475-860D-F0DEF3ECD1C1}" type="datetimeFigureOut">
              <a:rPr lang="en-US" smtClean="0"/>
              <a:pPr/>
              <a:t>4/29/2016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55EACA7-6F79-4C3B-A186-7D268962CF80}"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gif"/><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descr="REACH-logo_final.jpg"/>
          <p:cNvPicPr>
            <a:picLocks noChangeAspect="1"/>
          </p:cNvPicPr>
          <p:nvPr userDrawn="1"/>
        </p:nvPicPr>
        <p:blipFill>
          <a:blip r:embed="rId13" cstate="print"/>
          <a:stretch>
            <a:fillRect/>
          </a:stretch>
        </p:blipFill>
        <p:spPr>
          <a:xfrm>
            <a:off x="7086600" y="6223156"/>
            <a:ext cx="1600200" cy="634844"/>
          </a:xfrm>
          <a:prstGeom prst="rect">
            <a:avLst/>
          </a:prstGeom>
        </p:spPr>
      </p:pic>
      <p:pic>
        <p:nvPicPr>
          <p:cNvPr id="8" name="Picture 7" descr="Slide2.JPG"/>
          <p:cNvPicPr>
            <a:picLocks noChangeAspect="1"/>
          </p:cNvPicPr>
          <p:nvPr userDrawn="1"/>
        </p:nvPicPr>
        <p:blipFill>
          <a:blip r:embed="rId14" cstate="print"/>
          <a:stretch>
            <a:fillRect/>
          </a:stretch>
        </p:blipFill>
        <p:spPr>
          <a:xfrm>
            <a:off x="5715000" y="6172200"/>
            <a:ext cx="914400" cy="685800"/>
          </a:xfrm>
          <a:prstGeom prst="rect">
            <a:avLst/>
          </a:prstGeom>
        </p:spPr>
      </p:pic>
      <p:pic>
        <p:nvPicPr>
          <p:cNvPr id="9" name="Picture 8" descr="2010_02_art3_logo (1).gif"/>
          <p:cNvPicPr>
            <a:picLocks noChangeAspect="1"/>
          </p:cNvPicPr>
          <p:nvPr userDrawn="1"/>
        </p:nvPicPr>
        <p:blipFill>
          <a:blip r:embed="rId15" cstate="print"/>
          <a:stretch>
            <a:fillRect/>
          </a:stretch>
        </p:blipFill>
        <p:spPr>
          <a:xfrm>
            <a:off x="1676400" y="6169190"/>
            <a:ext cx="962025" cy="688810"/>
          </a:xfrm>
          <a:prstGeom prst="rect">
            <a:avLst/>
          </a:prstGeom>
        </p:spPr>
      </p:pic>
      <p:pic>
        <p:nvPicPr>
          <p:cNvPr id="10" name="Picture 9" descr="logo hi.png"/>
          <p:cNvPicPr>
            <a:picLocks noChangeAspect="1"/>
          </p:cNvPicPr>
          <p:nvPr userDrawn="1"/>
        </p:nvPicPr>
        <p:blipFill>
          <a:blip r:embed="rId16" cstate="print"/>
          <a:stretch>
            <a:fillRect/>
          </a:stretch>
        </p:blipFill>
        <p:spPr>
          <a:xfrm>
            <a:off x="381000" y="6219265"/>
            <a:ext cx="762000" cy="638735"/>
          </a:xfrm>
          <a:prstGeom prst="rect">
            <a:avLst/>
          </a:prstGeom>
        </p:spPr>
      </p:pic>
      <p:pic>
        <p:nvPicPr>
          <p:cNvPr id="11" name="Picture 10" descr="republiek-sur.gif"/>
          <p:cNvPicPr>
            <a:picLocks noChangeAspect="1"/>
          </p:cNvPicPr>
          <p:nvPr userDrawn="1"/>
        </p:nvPicPr>
        <p:blipFill>
          <a:blip r:embed="rId17" cstate="print"/>
          <a:stretch>
            <a:fillRect/>
          </a:stretch>
        </p:blipFill>
        <p:spPr>
          <a:xfrm>
            <a:off x="2895600" y="5715001"/>
            <a:ext cx="2495550" cy="1143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wipo.in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epo.org/" TargetMode="External"/><Relationship Id="rId4" Type="http://schemas.openxmlformats.org/officeDocument/2006/relationships/hyperlink" Target="https://patentscope.wipo.in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Entrepreneural</a:t>
            </a:r>
            <a:r>
              <a:rPr lang="en-US" dirty="0" smtClean="0"/>
              <a:t> Landscape of Suriname</a:t>
            </a:r>
            <a:endParaRPr lang="en-US" dirty="0"/>
          </a:p>
        </p:txBody>
      </p:sp>
      <p:sp>
        <p:nvSpPr>
          <p:cNvPr id="3" name="Subtitle 2"/>
          <p:cNvSpPr>
            <a:spLocks noGrp="1"/>
          </p:cNvSpPr>
          <p:nvPr>
            <p:ph type="subTitle" idx="1"/>
          </p:nvPr>
        </p:nvSpPr>
        <p:spPr>
          <a:xfrm>
            <a:off x="152400" y="3886200"/>
            <a:ext cx="8229600" cy="1752600"/>
          </a:xfrm>
        </p:spPr>
        <p:txBody>
          <a:bodyPr/>
          <a:lstStyle/>
          <a:p>
            <a:r>
              <a:rPr lang="en-US" dirty="0" err="1" smtClean="0"/>
              <a:t>Een</a:t>
            </a:r>
            <a:r>
              <a:rPr lang="en-US" dirty="0" smtClean="0"/>
              <a:t> </a:t>
            </a:r>
            <a:r>
              <a:rPr lang="en-US" dirty="0" err="1" smtClean="0"/>
              <a:t>toelichting</a:t>
            </a:r>
            <a:r>
              <a:rPr lang="en-US" dirty="0" smtClean="0"/>
              <a:t> op het </a:t>
            </a:r>
            <a:r>
              <a:rPr lang="en-US" dirty="0" err="1" smtClean="0"/>
              <a:t>commercialiseren</a:t>
            </a:r>
            <a:r>
              <a:rPr lang="en-US" dirty="0" smtClean="0"/>
              <a:t> van </a:t>
            </a:r>
            <a:r>
              <a:rPr lang="en-US" dirty="0" err="1" smtClean="0"/>
              <a:t>Intellectuele</a:t>
            </a:r>
            <a:r>
              <a:rPr lang="en-US" dirty="0" smtClean="0"/>
              <a:t> </a:t>
            </a:r>
            <a:r>
              <a:rPr lang="en-US" dirty="0" err="1" smtClean="0"/>
              <a:t>Eigendom</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Optimaal</a:t>
            </a:r>
            <a:r>
              <a:rPr lang="en-US" dirty="0" smtClean="0"/>
              <a:t> </a:t>
            </a:r>
            <a:r>
              <a:rPr lang="en-US" dirty="0" err="1" smtClean="0"/>
              <a:t>gebruik</a:t>
            </a:r>
            <a:r>
              <a:rPr lang="en-US" dirty="0" smtClean="0"/>
              <a:t> </a:t>
            </a:r>
            <a:r>
              <a:rPr lang="en-US" dirty="0" err="1" smtClean="0"/>
              <a:t>maken</a:t>
            </a:r>
            <a:r>
              <a:rPr lang="en-US" dirty="0" smtClean="0"/>
              <a:t> van IE </a:t>
            </a:r>
            <a:r>
              <a:rPr lang="en-US" dirty="0" err="1" smtClean="0"/>
              <a:t>informatie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Website van de WIPO: </a:t>
            </a:r>
            <a:r>
              <a:rPr lang="en-US" dirty="0" smtClean="0">
                <a:hlinkClick r:id="rId3"/>
              </a:rPr>
              <a:t>www.wipo.int</a:t>
            </a:r>
            <a:endParaRPr lang="en-US" dirty="0" smtClean="0"/>
          </a:p>
          <a:p>
            <a:r>
              <a:rPr lang="en-US" dirty="0" smtClean="0"/>
              <a:t>Patents</a:t>
            </a:r>
            <a:r>
              <a:rPr lang="en-US" dirty="0"/>
              <a:t>: </a:t>
            </a:r>
            <a:r>
              <a:rPr lang="en-US" dirty="0">
                <a:hlinkClick r:id="rId4"/>
              </a:rPr>
              <a:t>https://</a:t>
            </a:r>
            <a:r>
              <a:rPr lang="en-US" dirty="0" smtClean="0">
                <a:hlinkClick r:id="rId4"/>
              </a:rPr>
              <a:t>patentscope.wipo.int</a:t>
            </a:r>
            <a:endParaRPr lang="en-US" dirty="0" smtClean="0"/>
          </a:p>
          <a:p>
            <a:pPr marL="0" indent="0">
              <a:buNone/>
            </a:pPr>
            <a:r>
              <a:rPr lang="en-US" dirty="0"/>
              <a:t>		</a:t>
            </a:r>
            <a:r>
              <a:rPr lang="en-US" dirty="0">
                <a:hlinkClick r:id="rId5"/>
              </a:rPr>
              <a:t>http://</a:t>
            </a:r>
            <a:r>
              <a:rPr lang="en-US" dirty="0" smtClean="0">
                <a:hlinkClick r:id="rId5"/>
              </a:rPr>
              <a:t>www.epo.org</a:t>
            </a:r>
            <a:endParaRPr lang="en-US" dirty="0" smtClean="0"/>
          </a:p>
          <a:p>
            <a:r>
              <a:rPr lang="en-US" dirty="0" smtClean="0"/>
              <a:t>Designs: WIPO – Global Design Database</a:t>
            </a:r>
          </a:p>
          <a:p>
            <a:pPr marL="0" indent="0">
              <a:buNone/>
            </a:pPr>
            <a:r>
              <a:rPr lang="en-US" dirty="0"/>
              <a:t>	</a:t>
            </a:r>
            <a:r>
              <a:rPr lang="en-US" dirty="0" smtClean="0"/>
              <a:t>	OHIM – </a:t>
            </a:r>
            <a:r>
              <a:rPr lang="en-US" dirty="0" err="1" smtClean="0"/>
              <a:t>Designview</a:t>
            </a:r>
            <a:r>
              <a:rPr lang="en-US" dirty="0" smtClean="0"/>
              <a:t> </a:t>
            </a:r>
          </a:p>
          <a:p>
            <a:r>
              <a:rPr lang="en-US" dirty="0" smtClean="0"/>
              <a:t>Trademarks: WIPO</a:t>
            </a:r>
            <a:r>
              <a:rPr lang="en-US" dirty="0"/>
              <a:t>: </a:t>
            </a:r>
            <a:r>
              <a:rPr lang="en-US" dirty="0" smtClean="0"/>
              <a:t>Global Brand Database</a:t>
            </a:r>
          </a:p>
          <a:p>
            <a:r>
              <a:rPr lang="en-US" dirty="0" smtClean="0"/>
              <a:t>European Union Intellectual Property Office euipo.europa.eu (</a:t>
            </a:r>
            <a:r>
              <a:rPr lang="en-US" dirty="0" err="1" smtClean="0"/>
              <a:t>uploaden</a:t>
            </a:r>
            <a:r>
              <a:rPr lang="en-US" dirty="0" smtClean="0"/>
              <a:t> van </a:t>
            </a:r>
            <a:r>
              <a:rPr lang="en-US" dirty="0" err="1" smtClean="0"/>
              <a:t>afbeeldingen</a:t>
            </a:r>
            <a:r>
              <a:rPr lang="en-US" dirty="0" smtClean="0"/>
              <a:t> </a:t>
            </a:r>
            <a:r>
              <a:rPr lang="en-US" dirty="0" err="1" smtClean="0"/>
              <a:t>mogelijk</a:t>
            </a:r>
            <a:r>
              <a:rPr lang="en-US" dirty="0"/>
              <a:t>): </a:t>
            </a:r>
            <a:r>
              <a:rPr lang="en-US" dirty="0" smtClean="0"/>
              <a:t>E-search plus</a:t>
            </a:r>
          </a:p>
          <a:p>
            <a:pPr marL="0" indent="0">
              <a:buNone/>
            </a:pPr>
            <a:endParaRPr lang="en-US" dirty="0"/>
          </a:p>
        </p:txBody>
      </p:sp>
    </p:spTree>
    <p:extLst>
      <p:ext uri="{BB962C8B-B14F-4D97-AF65-F5344CB8AC3E}">
        <p14:creationId xmlns:p14="http://schemas.microsoft.com/office/powerpoint/2010/main" xmlns="" val="2408550521"/>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Hartelijk</a:t>
            </a:r>
            <a:r>
              <a:rPr lang="en-US" dirty="0" smtClean="0"/>
              <a:t> Dank!</a:t>
            </a:r>
            <a:endParaRPr lang="en-US" dirty="0"/>
          </a:p>
        </p:txBody>
      </p:sp>
      <p:sp>
        <p:nvSpPr>
          <p:cNvPr id="3" name="Content Placeholder 2"/>
          <p:cNvSpPr>
            <a:spLocks noGrp="1"/>
          </p:cNvSpPr>
          <p:nvPr>
            <p:ph idx="1"/>
          </p:nvPr>
        </p:nvSpPr>
        <p:spPr/>
        <p:txBody>
          <a:bodyPr/>
          <a:lstStyle/>
          <a:p>
            <a:pPr marL="0" indent="0">
              <a:buNone/>
            </a:pPr>
            <a:r>
              <a:rPr lang="en-US" dirty="0" err="1" smtClean="0"/>
              <a:t>Bronvermelding</a:t>
            </a:r>
            <a:r>
              <a:rPr lang="en-US" dirty="0" smtClean="0"/>
              <a:t>:</a:t>
            </a:r>
          </a:p>
          <a:p>
            <a:r>
              <a:rPr lang="en-US" dirty="0" smtClean="0"/>
              <a:t>WIPO</a:t>
            </a:r>
          </a:p>
          <a:p>
            <a:r>
              <a:rPr lang="en-US" dirty="0" err="1" smtClean="0"/>
              <a:t>Presentatie</a:t>
            </a:r>
            <a:r>
              <a:rPr lang="en-US" dirty="0" smtClean="0"/>
              <a:t> mw. Alexandra Mayer</a:t>
            </a:r>
          </a:p>
          <a:p>
            <a:r>
              <a:rPr lang="en-US" dirty="0"/>
              <a:t>http://www.jurivies.nl/</a:t>
            </a:r>
            <a:endParaRPr lang="en-US" dirty="0" smtClean="0"/>
          </a:p>
          <a:p>
            <a:endParaRPr lang="en-US" dirty="0"/>
          </a:p>
        </p:txBody>
      </p:sp>
    </p:spTree>
    <p:extLst>
      <p:ext uri="{BB962C8B-B14F-4D97-AF65-F5344CB8AC3E}">
        <p14:creationId xmlns:p14="http://schemas.microsoft.com/office/powerpoint/2010/main" xmlns="" val="3952672029"/>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Bescherming</a:t>
            </a:r>
            <a:r>
              <a:rPr lang="en-US" dirty="0" smtClean="0"/>
              <a:t> van </a:t>
            </a:r>
            <a:r>
              <a:rPr lang="en-US" dirty="0" err="1" smtClean="0"/>
              <a:t>Intellectuele</a:t>
            </a:r>
            <a:r>
              <a:rPr lang="en-US" dirty="0" smtClean="0"/>
              <a:t> </a:t>
            </a:r>
            <a:r>
              <a:rPr lang="en-US" dirty="0" err="1" smtClean="0"/>
              <a:t>Eigendom</a:t>
            </a:r>
            <a:endParaRPr lang="en-US" dirty="0"/>
          </a:p>
        </p:txBody>
      </p:sp>
      <p:sp>
        <p:nvSpPr>
          <p:cNvPr id="3" name="Content Placeholder 2"/>
          <p:cNvSpPr>
            <a:spLocks noGrp="1"/>
          </p:cNvSpPr>
          <p:nvPr>
            <p:ph idx="1"/>
          </p:nvPr>
        </p:nvSpPr>
        <p:spPr/>
        <p:txBody>
          <a:bodyPr/>
          <a:lstStyle/>
          <a:p>
            <a:r>
              <a:rPr lang="en-US" dirty="0" smtClean="0"/>
              <a:t>Door </a:t>
            </a:r>
            <a:r>
              <a:rPr lang="en-US" dirty="0" err="1" smtClean="0"/>
              <a:t>middel</a:t>
            </a:r>
            <a:r>
              <a:rPr lang="en-US" dirty="0" smtClean="0"/>
              <a:t> van </a:t>
            </a:r>
            <a:r>
              <a:rPr lang="en-US" dirty="0" err="1" smtClean="0"/>
              <a:t>verschillende</a:t>
            </a:r>
            <a:r>
              <a:rPr lang="en-US" dirty="0" smtClean="0"/>
              <a:t> </a:t>
            </a:r>
            <a:r>
              <a:rPr lang="en-US" dirty="0" err="1" smtClean="0"/>
              <a:t>intellectuele</a:t>
            </a:r>
            <a:r>
              <a:rPr lang="en-US" dirty="0" smtClean="0"/>
              <a:t> </a:t>
            </a:r>
            <a:r>
              <a:rPr lang="en-US" dirty="0" err="1" smtClean="0"/>
              <a:t>eigendoms</a:t>
            </a:r>
            <a:r>
              <a:rPr lang="en-US" dirty="0" smtClean="0"/>
              <a:t> </a:t>
            </a:r>
            <a:r>
              <a:rPr lang="en-US" dirty="0" err="1" smtClean="0"/>
              <a:t>rechten</a:t>
            </a:r>
            <a:endParaRPr lang="en-US" dirty="0" smtClean="0"/>
          </a:p>
          <a:p>
            <a:pPr marL="0" indent="0">
              <a:buNone/>
            </a:pPr>
            <a:endParaRPr lang="en-US" dirty="0" smtClean="0"/>
          </a:p>
          <a:p>
            <a:r>
              <a:rPr lang="en-US" dirty="0" smtClean="0"/>
              <a:t>Bureau </a:t>
            </a:r>
            <a:r>
              <a:rPr lang="en-US" dirty="0" err="1" smtClean="0"/>
              <a:t>Intellectuele</a:t>
            </a:r>
            <a:r>
              <a:rPr lang="en-US" dirty="0" smtClean="0"/>
              <a:t> </a:t>
            </a:r>
            <a:r>
              <a:rPr lang="en-US" dirty="0" err="1" smtClean="0"/>
              <a:t>Eigendom</a:t>
            </a:r>
            <a:endParaRPr lang="en-US" dirty="0" smtClean="0"/>
          </a:p>
          <a:p>
            <a:pPr marL="0" indent="0">
              <a:buNone/>
            </a:pPr>
            <a:endParaRPr lang="en-US" dirty="0" smtClean="0"/>
          </a:p>
          <a:p>
            <a:r>
              <a:rPr lang="en-US" dirty="0" err="1" smtClean="0"/>
              <a:t>Ministerie</a:t>
            </a:r>
            <a:r>
              <a:rPr lang="en-US" dirty="0" smtClean="0"/>
              <a:t> van Handel en </a:t>
            </a:r>
            <a:r>
              <a:rPr lang="en-US" dirty="0" err="1" smtClean="0"/>
              <a:t>Industrie</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Verschillende</a:t>
            </a:r>
            <a:r>
              <a:rPr lang="en-US" dirty="0" smtClean="0"/>
              <a:t> </a:t>
            </a:r>
            <a:r>
              <a:rPr lang="en-US" dirty="0" err="1" smtClean="0"/>
              <a:t>manieren</a:t>
            </a:r>
            <a:r>
              <a:rPr lang="en-US" dirty="0" smtClean="0"/>
              <a:t> van </a:t>
            </a:r>
            <a:r>
              <a:rPr lang="en-US" dirty="0" err="1" smtClean="0"/>
              <a:t>commercialiseren</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62666144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254537814"/>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Verkoop</a:t>
            </a:r>
            <a:r>
              <a:rPr lang="en-US" dirty="0" smtClean="0"/>
              <a:t> of </a:t>
            </a:r>
            <a:r>
              <a:rPr lang="en-US" dirty="0" err="1" smtClean="0"/>
              <a:t>licentie</a:t>
            </a:r>
            <a:r>
              <a:rPr lang="en-US" dirty="0" smtClean="0"/>
              <a:t> van IE?</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err="1" smtClean="0">
                <a:solidFill>
                  <a:srgbClr val="FF0000"/>
                </a:solidFill>
              </a:rPr>
              <a:t>Verkoop</a:t>
            </a:r>
            <a:r>
              <a:rPr lang="en-US" b="1" dirty="0" smtClean="0">
                <a:solidFill>
                  <a:srgbClr val="FF0000"/>
                </a:solidFill>
              </a:rPr>
              <a:t> van IE</a:t>
            </a:r>
            <a:endParaRPr lang="en-IE" b="1" dirty="0">
              <a:solidFill>
                <a:srgbClr val="FF0000"/>
              </a:solidFill>
            </a:endParaRPr>
          </a:p>
          <a:p>
            <a:r>
              <a:rPr lang="en-IE" dirty="0" err="1" smtClean="0"/>
              <a:t>Verkoop</a:t>
            </a:r>
            <a:r>
              <a:rPr lang="en-IE" dirty="0" smtClean="0"/>
              <a:t>: </a:t>
            </a:r>
            <a:r>
              <a:rPr lang="en-IE" dirty="0" err="1" smtClean="0"/>
              <a:t>eigendomsrechten</a:t>
            </a:r>
            <a:r>
              <a:rPr lang="en-IE" dirty="0" smtClean="0"/>
              <a:t> van de ‘</a:t>
            </a:r>
            <a:r>
              <a:rPr lang="en-IE" dirty="0" err="1" smtClean="0"/>
              <a:t>Intellectuele</a:t>
            </a:r>
            <a:r>
              <a:rPr lang="en-IE" dirty="0" smtClean="0"/>
              <a:t> </a:t>
            </a:r>
            <a:r>
              <a:rPr lang="en-IE" dirty="0" err="1" smtClean="0"/>
              <a:t>Eigendom</a:t>
            </a:r>
            <a:r>
              <a:rPr lang="en-IE" dirty="0" smtClean="0"/>
              <a:t>’ </a:t>
            </a:r>
            <a:r>
              <a:rPr lang="en-IE" dirty="0" err="1" smtClean="0"/>
              <a:t>gaan</a:t>
            </a:r>
            <a:r>
              <a:rPr lang="en-IE" dirty="0" smtClean="0"/>
              <a:t> over van </a:t>
            </a:r>
            <a:r>
              <a:rPr lang="en-IE" dirty="0" err="1" smtClean="0"/>
              <a:t>verkoper</a:t>
            </a:r>
            <a:r>
              <a:rPr lang="en-IE" dirty="0" smtClean="0"/>
              <a:t> </a:t>
            </a:r>
            <a:r>
              <a:rPr lang="en-IE" dirty="0" err="1" smtClean="0"/>
              <a:t>naar</a:t>
            </a:r>
            <a:r>
              <a:rPr lang="en-IE" dirty="0" smtClean="0"/>
              <a:t> </a:t>
            </a:r>
            <a:r>
              <a:rPr lang="en-IE" dirty="0" err="1" smtClean="0"/>
              <a:t>koper</a:t>
            </a:r>
            <a:r>
              <a:rPr lang="en-IE" dirty="0" smtClean="0"/>
              <a:t> </a:t>
            </a:r>
            <a:r>
              <a:rPr lang="en-IE" dirty="0" err="1" smtClean="0"/>
              <a:t>tegen</a:t>
            </a:r>
            <a:r>
              <a:rPr lang="en-IE" dirty="0" smtClean="0"/>
              <a:t> </a:t>
            </a:r>
            <a:r>
              <a:rPr lang="en-IE" dirty="0" err="1" smtClean="0"/>
              <a:t>een</a:t>
            </a:r>
            <a:r>
              <a:rPr lang="en-IE" dirty="0" smtClean="0"/>
              <a:t> </a:t>
            </a:r>
            <a:r>
              <a:rPr lang="en-IE" dirty="0" err="1" smtClean="0"/>
              <a:t>vastgestelde</a:t>
            </a:r>
            <a:r>
              <a:rPr lang="en-IE" dirty="0" smtClean="0"/>
              <a:t> </a:t>
            </a:r>
            <a:r>
              <a:rPr lang="en-IE" dirty="0" err="1" smtClean="0"/>
              <a:t>prijs</a:t>
            </a:r>
            <a:r>
              <a:rPr lang="en-IE" dirty="0" smtClean="0"/>
              <a:t>.</a:t>
            </a:r>
            <a:endParaRPr lang="en-IE" dirty="0"/>
          </a:p>
          <a:p>
            <a:endParaRPr lang="en-IE" dirty="0"/>
          </a:p>
          <a:p>
            <a:pPr marL="0" indent="0">
              <a:buNone/>
            </a:pPr>
            <a:r>
              <a:rPr lang="en-US" b="1" dirty="0" err="1" smtClean="0">
                <a:solidFill>
                  <a:srgbClr val="FF0000"/>
                </a:solidFill>
              </a:rPr>
              <a:t>Licentie</a:t>
            </a:r>
            <a:endParaRPr lang="en-IE" b="1" dirty="0">
              <a:solidFill>
                <a:srgbClr val="FF0000"/>
              </a:solidFill>
            </a:endParaRPr>
          </a:p>
          <a:p>
            <a:r>
              <a:rPr lang="en-IE" dirty="0" err="1" smtClean="0"/>
              <a:t>Een</a:t>
            </a:r>
            <a:r>
              <a:rPr lang="en-IE" dirty="0" smtClean="0"/>
              <a:t> </a:t>
            </a:r>
            <a:r>
              <a:rPr lang="en-IE" dirty="0" err="1" smtClean="0"/>
              <a:t>licentie</a:t>
            </a:r>
            <a:r>
              <a:rPr lang="en-IE" dirty="0" smtClean="0"/>
              <a:t> </a:t>
            </a:r>
            <a:r>
              <a:rPr lang="en-IE" dirty="0" err="1" smtClean="0"/>
              <a:t>biedt</a:t>
            </a:r>
            <a:r>
              <a:rPr lang="en-IE" dirty="0" smtClean="0"/>
              <a:t> je de </a:t>
            </a:r>
            <a:r>
              <a:rPr lang="en-IE" dirty="0" err="1" smtClean="0"/>
              <a:t>mogelijkheid</a:t>
            </a:r>
            <a:r>
              <a:rPr lang="en-IE" dirty="0" smtClean="0"/>
              <a:t> </a:t>
            </a:r>
            <a:r>
              <a:rPr lang="en-IE" dirty="0" err="1" smtClean="0"/>
              <a:t>om</a:t>
            </a:r>
            <a:r>
              <a:rPr lang="en-IE" dirty="0" smtClean="0"/>
              <a:t> de </a:t>
            </a:r>
            <a:r>
              <a:rPr lang="en-IE" dirty="0" err="1" smtClean="0"/>
              <a:t>eigendom</a:t>
            </a:r>
            <a:r>
              <a:rPr lang="en-IE" dirty="0" smtClean="0"/>
              <a:t> van je IE in </a:t>
            </a:r>
            <a:r>
              <a:rPr lang="en-IE" dirty="0" err="1" smtClean="0"/>
              <a:t>handen</a:t>
            </a:r>
            <a:r>
              <a:rPr lang="en-IE" dirty="0" smtClean="0"/>
              <a:t> </a:t>
            </a:r>
            <a:r>
              <a:rPr lang="en-IE" dirty="0" err="1" smtClean="0"/>
              <a:t>te</a:t>
            </a:r>
            <a:r>
              <a:rPr lang="en-IE" dirty="0" smtClean="0"/>
              <a:t> </a:t>
            </a:r>
            <a:r>
              <a:rPr lang="en-IE" dirty="0" err="1" smtClean="0"/>
              <a:t>houden</a:t>
            </a:r>
            <a:r>
              <a:rPr lang="en-IE" dirty="0" smtClean="0"/>
              <a:t>, </a:t>
            </a:r>
            <a:r>
              <a:rPr lang="en-IE" dirty="0" err="1" smtClean="0"/>
              <a:t>terwijl</a:t>
            </a:r>
            <a:r>
              <a:rPr lang="en-IE" dirty="0" smtClean="0"/>
              <a:t> je </a:t>
            </a:r>
            <a:r>
              <a:rPr lang="en-IE" dirty="0" err="1" smtClean="0"/>
              <a:t>iemand</a:t>
            </a:r>
            <a:r>
              <a:rPr lang="en-IE" dirty="0" smtClean="0"/>
              <a:t> </a:t>
            </a:r>
            <a:r>
              <a:rPr lang="en-IE" dirty="0" err="1" smtClean="0"/>
              <a:t>anders</a:t>
            </a:r>
            <a:r>
              <a:rPr lang="en-IE" dirty="0" smtClean="0"/>
              <a:t> </a:t>
            </a:r>
            <a:r>
              <a:rPr lang="en-IE" dirty="0" err="1" smtClean="0"/>
              <a:t>toestemming</a:t>
            </a:r>
            <a:r>
              <a:rPr lang="en-IE" dirty="0" smtClean="0"/>
              <a:t> </a:t>
            </a:r>
            <a:r>
              <a:rPr lang="en-IE" dirty="0" err="1" smtClean="0"/>
              <a:t>geeft</a:t>
            </a:r>
            <a:r>
              <a:rPr lang="en-IE" dirty="0" smtClean="0"/>
              <a:t> </a:t>
            </a:r>
            <a:r>
              <a:rPr lang="en-IE" dirty="0" err="1" smtClean="0"/>
              <a:t>om</a:t>
            </a:r>
            <a:r>
              <a:rPr lang="en-IE" dirty="0" smtClean="0"/>
              <a:t> </a:t>
            </a:r>
            <a:r>
              <a:rPr lang="en-IE" dirty="0" err="1" smtClean="0"/>
              <a:t>jou</a:t>
            </a:r>
            <a:r>
              <a:rPr lang="en-IE" dirty="0" smtClean="0"/>
              <a:t> </a:t>
            </a:r>
            <a:r>
              <a:rPr lang="en-IE" dirty="0" err="1" smtClean="0"/>
              <a:t>creatie</a:t>
            </a:r>
            <a:r>
              <a:rPr lang="en-IE" dirty="0" smtClean="0"/>
              <a:t> </a:t>
            </a:r>
            <a:r>
              <a:rPr lang="en-IE" dirty="0" err="1" smtClean="0"/>
              <a:t>te</a:t>
            </a:r>
            <a:r>
              <a:rPr lang="en-IE" dirty="0" smtClean="0"/>
              <a:t> </a:t>
            </a:r>
            <a:r>
              <a:rPr lang="en-IE" dirty="0" err="1" smtClean="0"/>
              <a:t>gebruiken</a:t>
            </a:r>
            <a:r>
              <a:rPr lang="en-IE" dirty="0" smtClean="0"/>
              <a:t>, </a:t>
            </a:r>
            <a:r>
              <a:rPr lang="en-IE" dirty="0" err="1" smtClean="0"/>
              <a:t>vervaardigen</a:t>
            </a:r>
            <a:r>
              <a:rPr lang="en-IE" dirty="0" smtClean="0"/>
              <a:t>, op de </a:t>
            </a:r>
            <a:r>
              <a:rPr lang="en-IE" dirty="0" err="1" smtClean="0"/>
              <a:t>markt</a:t>
            </a:r>
            <a:r>
              <a:rPr lang="en-IE" dirty="0" smtClean="0"/>
              <a:t> </a:t>
            </a:r>
            <a:r>
              <a:rPr lang="en-IE" dirty="0" err="1" smtClean="0"/>
              <a:t>brengen</a:t>
            </a:r>
            <a:r>
              <a:rPr lang="en-IE" dirty="0" smtClean="0"/>
              <a:t>, </a:t>
            </a:r>
            <a:r>
              <a:rPr lang="en-IE" dirty="0" err="1" smtClean="0"/>
              <a:t>verkopen</a:t>
            </a:r>
            <a:r>
              <a:rPr lang="en-IE" dirty="0" smtClean="0"/>
              <a:t> of </a:t>
            </a:r>
            <a:r>
              <a:rPr lang="en-IE" dirty="0" err="1" smtClean="0"/>
              <a:t>te</a:t>
            </a:r>
            <a:r>
              <a:rPr lang="en-IE" dirty="0" smtClean="0"/>
              <a:t> </a:t>
            </a:r>
            <a:r>
              <a:rPr lang="en-IE" dirty="0" err="1" smtClean="0"/>
              <a:t>distribueren</a:t>
            </a:r>
            <a:r>
              <a:rPr lang="en-IE" dirty="0" err="1"/>
              <a:t>.</a:t>
            </a:r>
            <a:r>
              <a:rPr lang="en-IE" dirty="0" err="1" smtClean="0"/>
              <a:t>In</a:t>
            </a:r>
            <a:r>
              <a:rPr lang="en-IE" dirty="0" smtClean="0"/>
              <a:t> </a:t>
            </a:r>
            <a:r>
              <a:rPr lang="en-IE" dirty="0" err="1" smtClean="0"/>
              <a:t>ruil</a:t>
            </a:r>
            <a:r>
              <a:rPr lang="en-IE" dirty="0" smtClean="0"/>
              <a:t> </a:t>
            </a:r>
            <a:r>
              <a:rPr lang="en-IE" dirty="0" err="1" smtClean="0"/>
              <a:t>voor</a:t>
            </a:r>
            <a:r>
              <a:rPr lang="en-IE" dirty="0" smtClean="0"/>
              <a:t> </a:t>
            </a:r>
            <a:r>
              <a:rPr lang="en-IE" dirty="0" err="1" smtClean="0"/>
              <a:t>deze</a:t>
            </a:r>
            <a:r>
              <a:rPr lang="en-IE" dirty="0" smtClean="0"/>
              <a:t> </a:t>
            </a:r>
            <a:r>
              <a:rPr lang="en-IE" dirty="0" err="1" smtClean="0"/>
              <a:t>rechten</a:t>
            </a:r>
            <a:r>
              <a:rPr lang="en-IE" dirty="0"/>
              <a:t> </a:t>
            </a:r>
            <a:r>
              <a:rPr lang="en-IE" dirty="0" err="1" smtClean="0"/>
              <a:t>betaald</a:t>
            </a:r>
            <a:r>
              <a:rPr lang="en-IE" dirty="0" smtClean="0"/>
              <a:t> de </a:t>
            </a:r>
            <a:r>
              <a:rPr lang="en-IE" dirty="0" err="1" smtClean="0"/>
              <a:t>andere</a:t>
            </a:r>
            <a:r>
              <a:rPr lang="en-IE" dirty="0" smtClean="0"/>
              <a:t> </a:t>
            </a:r>
            <a:r>
              <a:rPr lang="en-IE" dirty="0" err="1" smtClean="0"/>
              <a:t>partij</a:t>
            </a:r>
            <a:r>
              <a:rPr lang="en-IE" dirty="0" smtClean="0"/>
              <a:t> je.</a:t>
            </a:r>
            <a:endParaRPr lang="en-IE" dirty="0"/>
          </a:p>
          <a:p>
            <a:endParaRPr lang="en-US" dirty="0"/>
          </a:p>
        </p:txBody>
      </p:sp>
    </p:spTree>
    <p:extLst>
      <p:ext uri="{BB962C8B-B14F-4D97-AF65-F5344CB8AC3E}">
        <p14:creationId xmlns:p14="http://schemas.microsoft.com/office/powerpoint/2010/main" xmlns="" val="1252651930"/>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Licentie</a:t>
            </a:r>
            <a:r>
              <a:rPr lang="en-US" dirty="0" smtClean="0"/>
              <a:t> </a:t>
            </a:r>
            <a:r>
              <a:rPr lang="en-US" dirty="0" err="1" smtClean="0"/>
              <a:t>overeenkomst</a:t>
            </a:r>
            <a:endParaRPr lang="en-US" dirty="0"/>
          </a:p>
        </p:txBody>
      </p:sp>
      <p:sp>
        <p:nvSpPr>
          <p:cNvPr id="3" name="Content Placeholder 2"/>
          <p:cNvSpPr>
            <a:spLocks noGrp="1"/>
          </p:cNvSpPr>
          <p:nvPr>
            <p:ph idx="1"/>
          </p:nvPr>
        </p:nvSpPr>
        <p:spPr/>
        <p:txBody>
          <a:bodyPr>
            <a:normAutofit/>
          </a:bodyPr>
          <a:lstStyle/>
          <a:p>
            <a:pPr marL="0" indent="0">
              <a:buNone/>
            </a:pPr>
            <a:r>
              <a:rPr lang="en-US" u="sng" dirty="0" err="1" smtClean="0"/>
              <a:t>Belangrijke</a:t>
            </a:r>
            <a:r>
              <a:rPr lang="en-US" u="sng" dirty="0" smtClean="0"/>
              <a:t> </a:t>
            </a:r>
            <a:r>
              <a:rPr lang="en-US" u="sng" dirty="0" err="1" smtClean="0"/>
              <a:t>vragen</a:t>
            </a:r>
            <a:r>
              <a:rPr lang="en-US" u="sng" dirty="0" smtClean="0"/>
              <a:t>:</a:t>
            </a:r>
          </a:p>
          <a:p>
            <a:r>
              <a:rPr lang="en-US" b="1" u="sng" dirty="0" smtClean="0">
                <a:solidFill>
                  <a:srgbClr val="FF0000"/>
                </a:solidFill>
              </a:rPr>
              <a:t>Hoe </a:t>
            </a:r>
            <a:r>
              <a:rPr lang="en-US" b="1" u="sng" dirty="0" err="1" smtClean="0">
                <a:solidFill>
                  <a:srgbClr val="FF0000"/>
                </a:solidFill>
              </a:rPr>
              <a:t>genereer</a:t>
            </a:r>
            <a:r>
              <a:rPr lang="en-US" b="1" u="sng" dirty="0" smtClean="0">
                <a:solidFill>
                  <a:srgbClr val="FF0000"/>
                </a:solidFill>
              </a:rPr>
              <a:t> je (</a:t>
            </a:r>
            <a:r>
              <a:rPr lang="en-US" b="1" u="sng" dirty="0" err="1" smtClean="0">
                <a:solidFill>
                  <a:srgbClr val="FF0000"/>
                </a:solidFill>
              </a:rPr>
              <a:t>financieel</a:t>
            </a:r>
            <a:r>
              <a:rPr lang="en-US" b="1" u="sng" dirty="0" smtClean="0">
                <a:solidFill>
                  <a:srgbClr val="FF0000"/>
                </a:solidFill>
              </a:rPr>
              <a:t>) </a:t>
            </a:r>
            <a:r>
              <a:rPr lang="en-US" b="1" u="sng" dirty="0" err="1" smtClean="0">
                <a:solidFill>
                  <a:srgbClr val="FF0000"/>
                </a:solidFill>
              </a:rPr>
              <a:t>voordeel</a:t>
            </a:r>
            <a:r>
              <a:rPr lang="en-US" b="1" u="sng" dirty="0" smtClean="0">
                <a:solidFill>
                  <a:srgbClr val="FF0000"/>
                </a:solidFill>
              </a:rPr>
              <a:t> </a:t>
            </a:r>
            <a:r>
              <a:rPr lang="en-US" b="1" u="sng" dirty="0" err="1" smtClean="0">
                <a:solidFill>
                  <a:srgbClr val="FF0000"/>
                </a:solidFill>
              </a:rPr>
              <a:t>uit</a:t>
            </a:r>
            <a:r>
              <a:rPr lang="en-US" b="1" u="sng" dirty="0" smtClean="0">
                <a:solidFill>
                  <a:srgbClr val="FF0000"/>
                </a:solidFill>
              </a:rPr>
              <a:t> </a:t>
            </a:r>
            <a:r>
              <a:rPr lang="en-US" b="1" u="sng" dirty="0" err="1" smtClean="0">
                <a:solidFill>
                  <a:srgbClr val="FF0000"/>
                </a:solidFill>
              </a:rPr>
              <a:t>jou</a:t>
            </a:r>
            <a:r>
              <a:rPr lang="en-US" b="1" u="sng" dirty="0" smtClean="0">
                <a:solidFill>
                  <a:srgbClr val="FF0000"/>
                </a:solidFill>
              </a:rPr>
              <a:t> </a:t>
            </a:r>
            <a:r>
              <a:rPr lang="en-US" b="1" u="sng" dirty="0" err="1" smtClean="0">
                <a:solidFill>
                  <a:srgbClr val="FF0000"/>
                </a:solidFill>
              </a:rPr>
              <a:t>idee</a:t>
            </a:r>
            <a:r>
              <a:rPr lang="en-US" b="1" u="sng" dirty="0" smtClean="0">
                <a:solidFill>
                  <a:srgbClr val="FF0000"/>
                </a:solidFill>
              </a:rPr>
              <a:t>?</a:t>
            </a:r>
          </a:p>
          <a:p>
            <a:r>
              <a:rPr lang="en-US" dirty="0" smtClean="0"/>
              <a:t>Hoe </a:t>
            </a:r>
            <a:r>
              <a:rPr lang="en-US" dirty="0" err="1" smtClean="0"/>
              <a:t>wil</a:t>
            </a:r>
            <a:r>
              <a:rPr lang="en-US" dirty="0" smtClean="0"/>
              <a:t> je </a:t>
            </a:r>
            <a:r>
              <a:rPr lang="en-US" dirty="0" err="1" smtClean="0"/>
              <a:t>gaan</a:t>
            </a:r>
            <a:r>
              <a:rPr lang="en-US" dirty="0" smtClean="0"/>
              <a:t> </a:t>
            </a:r>
            <a:r>
              <a:rPr lang="en-US" dirty="0" err="1" smtClean="0"/>
              <a:t>commerciliseren</a:t>
            </a:r>
            <a:r>
              <a:rPr lang="en-US" dirty="0" smtClean="0"/>
              <a:t>? </a:t>
            </a:r>
            <a:r>
              <a:rPr lang="en-US" dirty="0" err="1" smtClean="0"/>
              <a:t>Binnenshuis</a:t>
            </a:r>
            <a:r>
              <a:rPr lang="en-US" dirty="0" smtClean="0"/>
              <a:t> of met </a:t>
            </a:r>
            <a:r>
              <a:rPr lang="en-US" dirty="0" err="1" smtClean="0"/>
              <a:t>een</a:t>
            </a:r>
            <a:r>
              <a:rPr lang="en-US" dirty="0" smtClean="0"/>
              <a:t> partner?</a:t>
            </a:r>
          </a:p>
          <a:p>
            <a:r>
              <a:rPr lang="en-US" dirty="0" smtClean="0"/>
              <a:t>Moet je het product </a:t>
            </a:r>
            <a:r>
              <a:rPr lang="en-US" dirty="0" err="1" smtClean="0"/>
              <a:t>vervaardigen</a:t>
            </a:r>
            <a:r>
              <a:rPr lang="en-US" dirty="0" smtClean="0"/>
              <a:t>, op de </a:t>
            </a:r>
            <a:r>
              <a:rPr lang="en-US" dirty="0" err="1" smtClean="0"/>
              <a:t>markt</a:t>
            </a:r>
            <a:r>
              <a:rPr lang="en-US" dirty="0" smtClean="0"/>
              <a:t> </a:t>
            </a:r>
            <a:r>
              <a:rPr lang="en-US" dirty="0" err="1" smtClean="0"/>
              <a:t>brengen</a:t>
            </a:r>
            <a:r>
              <a:rPr lang="en-US" dirty="0" smtClean="0"/>
              <a:t> (marketing) of </a:t>
            </a:r>
            <a:r>
              <a:rPr lang="en-US" dirty="0" err="1" smtClean="0"/>
              <a:t>verkopen</a:t>
            </a:r>
            <a:r>
              <a:rPr lang="en-US" dirty="0" smtClean="0"/>
              <a:t>?</a:t>
            </a:r>
          </a:p>
          <a:p>
            <a:pPr marL="0" indent="0">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xmlns="" val="3356031965"/>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Licentie</a:t>
            </a:r>
            <a:r>
              <a:rPr lang="en-US" dirty="0" smtClean="0"/>
              <a:t> </a:t>
            </a:r>
            <a:r>
              <a:rPr lang="en-US" dirty="0" err="1" smtClean="0"/>
              <a:t>overeenkomst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u="sng" dirty="0" err="1" smtClean="0">
                <a:solidFill>
                  <a:srgbClr val="FF0000"/>
                </a:solidFill>
              </a:rPr>
              <a:t>Wil</a:t>
            </a:r>
            <a:r>
              <a:rPr lang="en-US" b="1" u="sng" dirty="0" smtClean="0">
                <a:solidFill>
                  <a:srgbClr val="FF0000"/>
                </a:solidFill>
              </a:rPr>
              <a:t> je </a:t>
            </a:r>
            <a:r>
              <a:rPr lang="en-US" b="1" u="sng" dirty="0" err="1" smtClean="0">
                <a:solidFill>
                  <a:srgbClr val="FF0000"/>
                </a:solidFill>
              </a:rPr>
              <a:t>Internationaal</a:t>
            </a:r>
            <a:r>
              <a:rPr lang="en-US" b="1" u="sng" dirty="0" smtClean="0">
                <a:solidFill>
                  <a:srgbClr val="FF0000"/>
                </a:solidFill>
              </a:rPr>
              <a:t> </a:t>
            </a:r>
            <a:r>
              <a:rPr lang="en-US" b="1" u="sng" dirty="0" err="1" smtClean="0">
                <a:solidFill>
                  <a:srgbClr val="FF0000"/>
                </a:solidFill>
              </a:rPr>
              <a:t>gaan</a:t>
            </a:r>
            <a:r>
              <a:rPr lang="en-US" b="1" u="sng" dirty="0" smtClean="0">
                <a:solidFill>
                  <a:srgbClr val="FF0000"/>
                </a:solidFill>
              </a:rPr>
              <a:t>?</a:t>
            </a:r>
            <a:endParaRPr lang="en-US" b="1" u="sng" dirty="0">
              <a:solidFill>
                <a:srgbClr val="FF0000"/>
              </a:solidFill>
            </a:endParaRPr>
          </a:p>
          <a:p>
            <a:r>
              <a:rPr lang="en-US" dirty="0"/>
              <a:t>Hoe </a:t>
            </a:r>
            <a:r>
              <a:rPr lang="en-US" dirty="0" err="1"/>
              <a:t>behaal</a:t>
            </a:r>
            <a:r>
              <a:rPr lang="en-US" dirty="0"/>
              <a:t> </a:t>
            </a:r>
            <a:r>
              <a:rPr lang="en-US" dirty="0" err="1"/>
              <a:t>ik</a:t>
            </a:r>
            <a:r>
              <a:rPr lang="en-US" dirty="0"/>
              <a:t> het </a:t>
            </a:r>
            <a:r>
              <a:rPr lang="en-US" dirty="0" err="1"/>
              <a:t>meest</a:t>
            </a:r>
            <a:r>
              <a:rPr lang="en-US" dirty="0"/>
              <a:t> </a:t>
            </a:r>
            <a:r>
              <a:rPr lang="en-US" dirty="0" err="1"/>
              <a:t>voordeel</a:t>
            </a:r>
            <a:r>
              <a:rPr lang="en-US" dirty="0"/>
              <a:t>? Moet </a:t>
            </a:r>
            <a:r>
              <a:rPr lang="en-US" dirty="0" err="1"/>
              <a:t>ik</a:t>
            </a:r>
            <a:r>
              <a:rPr lang="en-US" dirty="0"/>
              <a:t> </a:t>
            </a:r>
            <a:r>
              <a:rPr lang="en-US" dirty="0" err="1"/>
              <a:t>mijn</a:t>
            </a:r>
            <a:r>
              <a:rPr lang="en-US" dirty="0"/>
              <a:t> product </a:t>
            </a:r>
            <a:r>
              <a:rPr lang="en-US" dirty="0" err="1"/>
              <a:t>eerst</a:t>
            </a:r>
            <a:r>
              <a:rPr lang="en-US" dirty="0"/>
              <a:t> </a:t>
            </a:r>
            <a:r>
              <a:rPr lang="en-US" dirty="0" err="1"/>
              <a:t>lanceren</a:t>
            </a:r>
            <a:r>
              <a:rPr lang="en-US" dirty="0"/>
              <a:t> in Suriname of </a:t>
            </a:r>
            <a:r>
              <a:rPr lang="en-US" dirty="0" err="1"/>
              <a:t>benader</a:t>
            </a:r>
            <a:r>
              <a:rPr lang="en-US" dirty="0"/>
              <a:t> </a:t>
            </a:r>
            <a:r>
              <a:rPr lang="en-US" dirty="0" err="1"/>
              <a:t>ik</a:t>
            </a:r>
            <a:r>
              <a:rPr lang="en-US" dirty="0"/>
              <a:t> de </a:t>
            </a:r>
            <a:r>
              <a:rPr lang="en-US" dirty="0" err="1"/>
              <a:t>Surinaamse</a:t>
            </a:r>
            <a:r>
              <a:rPr lang="en-US" dirty="0"/>
              <a:t> </a:t>
            </a:r>
            <a:r>
              <a:rPr lang="en-US" dirty="0" err="1"/>
              <a:t>markt</a:t>
            </a:r>
            <a:r>
              <a:rPr lang="en-US" dirty="0"/>
              <a:t> en de </a:t>
            </a:r>
            <a:r>
              <a:rPr lang="en-US" dirty="0" err="1"/>
              <a:t>buitenlandse</a:t>
            </a:r>
            <a:r>
              <a:rPr lang="en-US" dirty="0"/>
              <a:t> </a:t>
            </a:r>
            <a:r>
              <a:rPr lang="en-US" dirty="0" err="1"/>
              <a:t>markt</a:t>
            </a:r>
            <a:r>
              <a:rPr lang="en-US" dirty="0"/>
              <a:t> </a:t>
            </a:r>
            <a:r>
              <a:rPr lang="en-US" dirty="0" err="1"/>
              <a:t>tegelijkertijd</a:t>
            </a:r>
            <a:r>
              <a:rPr lang="en-US" dirty="0"/>
              <a:t>?</a:t>
            </a:r>
          </a:p>
          <a:p>
            <a:r>
              <a:rPr lang="en-US" dirty="0" err="1"/>
              <a:t>Beschik</a:t>
            </a:r>
            <a:r>
              <a:rPr lang="en-US" dirty="0"/>
              <a:t> </a:t>
            </a:r>
            <a:r>
              <a:rPr lang="en-US" dirty="0" err="1"/>
              <a:t>ik</a:t>
            </a:r>
            <a:r>
              <a:rPr lang="en-US" dirty="0"/>
              <a:t> over de </a:t>
            </a:r>
            <a:r>
              <a:rPr lang="en-US" dirty="0" err="1"/>
              <a:t>productie</a:t>
            </a:r>
            <a:r>
              <a:rPr lang="en-US" dirty="0"/>
              <a:t> en </a:t>
            </a:r>
            <a:r>
              <a:rPr lang="en-US" dirty="0" err="1"/>
              <a:t>distributie</a:t>
            </a:r>
            <a:r>
              <a:rPr lang="en-US" dirty="0"/>
              <a:t> </a:t>
            </a:r>
            <a:r>
              <a:rPr lang="en-US" dirty="0" err="1"/>
              <a:t>middelen</a:t>
            </a:r>
            <a:r>
              <a:rPr lang="en-US" dirty="0"/>
              <a:t> </a:t>
            </a:r>
            <a:r>
              <a:rPr lang="en-US" dirty="0" err="1"/>
              <a:t>om</a:t>
            </a:r>
            <a:r>
              <a:rPr lang="en-US" dirty="0"/>
              <a:t> </a:t>
            </a:r>
            <a:r>
              <a:rPr lang="en-US" dirty="0" err="1"/>
              <a:t>te</a:t>
            </a:r>
            <a:r>
              <a:rPr lang="en-US" dirty="0"/>
              <a:t> </a:t>
            </a:r>
            <a:r>
              <a:rPr lang="en-US" dirty="0" err="1"/>
              <a:t>leveren</a:t>
            </a:r>
            <a:r>
              <a:rPr lang="en-US" dirty="0"/>
              <a:t> </a:t>
            </a:r>
            <a:r>
              <a:rPr lang="en-US" dirty="0" err="1"/>
              <a:t>aan</a:t>
            </a:r>
            <a:r>
              <a:rPr lang="en-US" dirty="0"/>
              <a:t> de </a:t>
            </a:r>
            <a:r>
              <a:rPr lang="en-US" dirty="0" err="1"/>
              <a:t>Surinaamse</a:t>
            </a:r>
            <a:r>
              <a:rPr lang="en-US" dirty="0"/>
              <a:t> en de </a:t>
            </a:r>
            <a:r>
              <a:rPr lang="en-US" dirty="0" err="1"/>
              <a:t>buitenlandse</a:t>
            </a:r>
            <a:r>
              <a:rPr lang="en-US" dirty="0"/>
              <a:t> </a:t>
            </a:r>
            <a:r>
              <a:rPr lang="en-US" dirty="0" err="1"/>
              <a:t>markt</a:t>
            </a:r>
            <a:r>
              <a:rPr lang="en-US" dirty="0"/>
              <a:t>?</a:t>
            </a:r>
          </a:p>
          <a:p>
            <a:r>
              <a:rPr lang="en-US" dirty="0" err="1"/>
              <a:t>Beschik</a:t>
            </a:r>
            <a:r>
              <a:rPr lang="en-US" dirty="0"/>
              <a:t> </a:t>
            </a:r>
            <a:r>
              <a:rPr lang="en-US" dirty="0" err="1"/>
              <a:t>ik</a:t>
            </a:r>
            <a:r>
              <a:rPr lang="en-US" dirty="0"/>
              <a:t> over </a:t>
            </a:r>
            <a:r>
              <a:rPr lang="en-US" dirty="0" err="1"/>
              <a:t>een</a:t>
            </a:r>
            <a:r>
              <a:rPr lang="en-US" dirty="0"/>
              <a:t> marketing en </a:t>
            </a:r>
            <a:r>
              <a:rPr lang="en-US" dirty="0" err="1"/>
              <a:t>promotie</a:t>
            </a:r>
            <a:r>
              <a:rPr lang="en-US" dirty="0"/>
              <a:t> network </a:t>
            </a:r>
            <a:r>
              <a:rPr lang="en-US" dirty="0" err="1"/>
              <a:t>om</a:t>
            </a:r>
            <a:r>
              <a:rPr lang="en-US" dirty="0"/>
              <a:t> </a:t>
            </a:r>
            <a:r>
              <a:rPr lang="en-US" dirty="0" err="1"/>
              <a:t>succesvol</a:t>
            </a:r>
            <a:r>
              <a:rPr lang="en-US" dirty="0"/>
              <a:t> </a:t>
            </a:r>
            <a:r>
              <a:rPr lang="en-US" dirty="0" err="1"/>
              <a:t>te</a:t>
            </a:r>
            <a:r>
              <a:rPr lang="en-US" dirty="0"/>
              <a:t> </a:t>
            </a:r>
            <a:r>
              <a:rPr lang="en-US" dirty="0" err="1"/>
              <a:t>commercialiseren</a:t>
            </a:r>
            <a:r>
              <a:rPr lang="en-US" dirty="0"/>
              <a:t> in </a:t>
            </a:r>
            <a:r>
              <a:rPr lang="en-US" dirty="0" err="1"/>
              <a:t>andere</a:t>
            </a:r>
            <a:r>
              <a:rPr lang="en-US" dirty="0"/>
              <a:t> </a:t>
            </a:r>
            <a:r>
              <a:rPr lang="en-US" dirty="0" err="1"/>
              <a:t>landen</a:t>
            </a:r>
            <a:r>
              <a:rPr lang="en-US" dirty="0"/>
              <a:t>?</a:t>
            </a:r>
          </a:p>
          <a:p>
            <a:r>
              <a:rPr lang="en-US" dirty="0" err="1"/>
              <a:t>Beschik</a:t>
            </a:r>
            <a:r>
              <a:rPr lang="en-US" dirty="0"/>
              <a:t> </a:t>
            </a:r>
            <a:r>
              <a:rPr lang="en-US" dirty="0" err="1"/>
              <a:t>ik</a:t>
            </a:r>
            <a:r>
              <a:rPr lang="en-US" dirty="0"/>
              <a:t> over de </a:t>
            </a:r>
            <a:r>
              <a:rPr lang="en-US" dirty="0" err="1"/>
              <a:t>capaciteit</a:t>
            </a:r>
            <a:r>
              <a:rPr lang="en-US" dirty="0"/>
              <a:t> </a:t>
            </a:r>
            <a:r>
              <a:rPr lang="en-US" dirty="0" err="1"/>
              <a:t>om</a:t>
            </a:r>
            <a:r>
              <a:rPr lang="en-US" dirty="0"/>
              <a:t> </a:t>
            </a:r>
            <a:r>
              <a:rPr lang="en-US" dirty="0" err="1"/>
              <a:t>succesvol</a:t>
            </a:r>
            <a:r>
              <a:rPr lang="en-US" dirty="0"/>
              <a:t> </a:t>
            </a:r>
            <a:r>
              <a:rPr lang="en-US" dirty="0" err="1"/>
              <a:t>te</a:t>
            </a:r>
            <a:r>
              <a:rPr lang="en-US" dirty="0"/>
              <a:t> </a:t>
            </a:r>
            <a:r>
              <a:rPr lang="en-US" dirty="0" err="1"/>
              <a:t>commercialiseren</a:t>
            </a:r>
            <a:r>
              <a:rPr lang="en-US" dirty="0"/>
              <a:t> </a:t>
            </a:r>
            <a:r>
              <a:rPr lang="en-US" dirty="0" err="1"/>
              <a:t>buiten</a:t>
            </a:r>
            <a:r>
              <a:rPr lang="en-US" dirty="0"/>
              <a:t> Suriname?</a:t>
            </a:r>
          </a:p>
          <a:p>
            <a:endParaRPr lang="en-US" dirty="0"/>
          </a:p>
        </p:txBody>
      </p:sp>
    </p:spTree>
    <p:extLst>
      <p:ext uri="{BB962C8B-B14F-4D97-AF65-F5344CB8AC3E}">
        <p14:creationId xmlns:p14="http://schemas.microsoft.com/office/powerpoint/2010/main" xmlns="" val="3773907619"/>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Wat</a:t>
            </a:r>
            <a:r>
              <a:rPr lang="en-US" dirty="0" smtClean="0"/>
              <a:t> </a:t>
            </a:r>
            <a:r>
              <a:rPr lang="en-US" dirty="0" err="1" smtClean="0"/>
              <a:t>kunt</a:t>
            </a:r>
            <a:r>
              <a:rPr lang="en-US" dirty="0" smtClean="0"/>
              <a:t> u in </a:t>
            </a:r>
            <a:r>
              <a:rPr lang="en-US" dirty="0" err="1" smtClean="0"/>
              <a:t>licentie</a:t>
            </a:r>
            <a:r>
              <a:rPr lang="en-US" dirty="0" smtClean="0"/>
              <a:t> </a:t>
            </a:r>
            <a:r>
              <a:rPr lang="en-US" dirty="0" err="1" smtClean="0"/>
              <a:t>geven</a:t>
            </a:r>
            <a:r>
              <a:rPr lang="en-US" dirty="0" smtClean="0"/>
              <a: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127268523"/>
              </p:ext>
            </p:extLst>
          </p:nvPr>
        </p:nvGraphicFramePr>
        <p:xfrm>
          <a:off x="457200" y="1417638"/>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110781513"/>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Maak</a:t>
            </a:r>
            <a:r>
              <a:rPr lang="en-US" dirty="0" smtClean="0"/>
              <a:t> </a:t>
            </a:r>
            <a:r>
              <a:rPr lang="en-US" dirty="0" err="1" smtClean="0"/>
              <a:t>eerst</a:t>
            </a:r>
            <a:r>
              <a:rPr lang="en-US" dirty="0" smtClean="0"/>
              <a:t> </a:t>
            </a:r>
            <a:r>
              <a:rPr lang="en-US" dirty="0" err="1" smtClean="0"/>
              <a:t>uw</a:t>
            </a:r>
            <a:r>
              <a:rPr lang="en-US" dirty="0" smtClean="0"/>
              <a:t> </a:t>
            </a:r>
            <a:r>
              <a:rPr lang="en-US" dirty="0" err="1" smtClean="0"/>
              <a:t>huiswerk</a:t>
            </a:r>
            <a:r>
              <a:rPr lang="en-US" dirty="0" smtClean="0"/>
              <a:t>, </a:t>
            </a:r>
            <a:r>
              <a:rPr lang="en-US" dirty="0" err="1" smtClean="0"/>
              <a:t>voordat</a:t>
            </a:r>
            <a:r>
              <a:rPr lang="en-US" dirty="0" smtClean="0"/>
              <a:t> u </a:t>
            </a:r>
            <a:r>
              <a:rPr lang="en-US" dirty="0" err="1" smtClean="0"/>
              <a:t>stappen</a:t>
            </a:r>
            <a:r>
              <a:rPr lang="en-US" dirty="0" smtClean="0"/>
              <a:t> </a:t>
            </a:r>
            <a:r>
              <a:rPr lang="en-US" dirty="0" err="1" smtClean="0"/>
              <a:t>onderneemt</a:t>
            </a:r>
            <a:r>
              <a:rPr lang="en-US" dirty="0" smtClean="0"/>
              <a:t> !</a:t>
            </a:r>
            <a:endParaRPr lang="en-US" dirty="0"/>
          </a:p>
        </p:txBody>
      </p:sp>
      <p:sp>
        <p:nvSpPr>
          <p:cNvPr id="3" name="Content Placeholder 2"/>
          <p:cNvSpPr>
            <a:spLocks noGrp="1"/>
          </p:cNvSpPr>
          <p:nvPr>
            <p:ph idx="1"/>
          </p:nvPr>
        </p:nvSpPr>
        <p:spPr/>
        <p:txBody>
          <a:bodyPr>
            <a:normAutofit/>
          </a:bodyPr>
          <a:lstStyle/>
          <a:p>
            <a:pPr>
              <a:lnSpc>
                <a:spcPct val="200000"/>
              </a:lnSpc>
            </a:pPr>
            <a:r>
              <a:rPr lang="en-US" dirty="0" err="1" smtClean="0"/>
              <a:t>Informatie</a:t>
            </a:r>
            <a:r>
              <a:rPr lang="en-US" dirty="0" smtClean="0"/>
              <a:t> over </a:t>
            </a:r>
            <a:r>
              <a:rPr lang="en-US" dirty="0" err="1" smtClean="0"/>
              <a:t>licentie</a:t>
            </a:r>
            <a:r>
              <a:rPr lang="en-US" dirty="0" smtClean="0"/>
              <a:t> </a:t>
            </a:r>
            <a:r>
              <a:rPr lang="en-US" dirty="0" err="1" smtClean="0"/>
              <a:t>gever</a:t>
            </a:r>
            <a:r>
              <a:rPr lang="en-US" dirty="0" smtClean="0"/>
              <a:t> </a:t>
            </a:r>
            <a:r>
              <a:rPr lang="en-US" dirty="0"/>
              <a:t>/</a:t>
            </a:r>
            <a:r>
              <a:rPr lang="en-US" dirty="0" err="1" smtClean="0"/>
              <a:t>licentie</a:t>
            </a:r>
            <a:r>
              <a:rPr lang="en-US" dirty="0" smtClean="0"/>
              <a:t> </a:t>
            </a:r>
            <a:r>
              <a:rPr lang="en-US" dirty="0" err="1" smtClean="0"/>
              <a:t>houder</a:t>
            </a:r>
            <a:endParaRPr lang="en-US" dirty="0"/>
          </a:p>
          <a:p>
            <a:pPr>
              <a:lnSpc>
                <a:spcPct val="200000"/>
              </a:lnSpc>
            </a:pPr>
            <a:r>
              <a:rPr lang="en-US" dirty="0" err="1" smtClean="0"/>
              <a:t>Informatie</a:t>
            </a:r>
            <a:r>
              <a:rPr lang="en-US" dirty="0" smtClean="0"/>
              <a:t> over de </a:t>
            </a:r>
            <a:r>
              <a:rPr lang="en-US" dirty="0" err="1" smtClean="0"/>
              <a:t>relevante</a:t>
            </a:r>
            <a:r>
              <a:rPr lang="en-US" dirty="0" smtClean="0"/>
              <a:t> </a:t>
            </a:r>
            <a:r>
              <a:rPr lang="en-US" dirty="0" err="1" smtClean="0"/>
              <a:t>technologie</a:t>
            </a:r>
            <a:endParaRPr lang="en-US" dirty="0"/>
          </a:p>
          <a:p>
            <a:pPr>
              <a:lnSpc>
                <a:spcPct val="200000"/>
              </a:lnSpc>
            </a:pPr>
            <a:r>
              <a:rPr lang="en-US" dirty="0" err="1" smtClean="0"/>
              <a:t>Informatie</a:t>
            </a:r>
            <a:r>
              <a:rPr lang="en-US" dirty="0" smtClean="0"/>
              <a:t> over </a:t>
            </a:r>
            <a:r>
              <a:rPr lang="en-US" dirty="0" err="1" smtClean="0"/>
              <a:t>juridische</a:t>
            </a:r>
            <a:r>
              <a:rPr lang="en-US" dirty="0" smtClean="0"/>
              <a:t> status </a:t>
            </a:r>
            <a:endParaRPr lang="en-US" dirty="0"/>
          </a:p>
          <a:p>
            <a:pPr>
              <a:lnSpc>
                <a:spcPct val="200000"/>
              </a:lnSpc>
            </a:pPr>
            <a:r>
              <a:rPr lang="en-US" dirty="0" err="1" smtClean="0"/>
              <a:t>Informatie</a:t>
            </a:r>
            <a:r>
              <a:rPr lang="en-US" dirty="0" smtClean="0"/>
              <a:t> over de business environment</a:t>
            </a:r>
            <a:endParaRPr lang="en-US" dirty="0"/>
          </a:p>
          <a:p>
            <a:endParaRPr lang="en-US" dirty="0"/>
          </a:p>
        </p:txBody>
      </p:sp>
    </p:spTree>
    <p:extLst>
      <p:ext uri="{BB962C8B-B14F-4D97-AF65-F5344CB8AC3E}">
        <p14:creationId xmlns:p14="http://schemas.microsoft.com/office/powerpoint/2010/main" xmlns="" val="77625234"/>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Aandachts</a:t>
            </a:r>
            <a:r>
              <a:rPr lang="en-US" dirty="0" smtClean="0"/>
              <a:t> </a:t>
            </a:r>
            <a:r>
              <a:rPr lang="en-US" dirty="0" err="1" smtClean="0"/>
              <a:t>punten</a:t>
            </a:r>
            <a:r>
              <a:rPr lang="en-US" dirty="0" smtClean="0"/>
              <a:t> in het contract</a:t>
            </a:r>
            <a:endParaRPr lang="en-US" dirty="0"/>
          </a:p>
        </p:txBody>
      </p:sp>
      <p:sp>
        <p:nvSpPr>
          <p:cNvPr id="3" name="Content Placeholder 2"/>
          <p:cNvSpPr>
            <a:spLocks noGrp="1"/>
          </p:cNvSpPr>
          <p:nvPr>
            <p:ph idx="1"/>
          </p:nvPr>
        </p:nvSpPr>
        <p:spPr/>
        <p:txBody>
          <a:bodyPr>
            <a:normAutofit/>
          </a:bodyPr>
          <a:lstStyle/>
          <a:p>
            <a:r>
              <a:rPr lang="es-ES" sz="2400" dirty="0" err="1" smtClean="0"/>
              <a:t>Neem</a:t>
            </a:r>
            <a:r>
              <a:rPr lang="es-ES" sz="2400" dirty="0" smtClean="0"/>
              <a:t> </a:t>
            </a:r>
            <a:r>
              <a:rPr lang="es-ES" sz="2400" dirty="0" err="1" smtClean="0"/>
              <a:t>expliciet</a:t>
            </a:r>
            <a:r>
              <a:rPr lang="es-ES" sz="2400" dirty="0" smtClean="0"/>
              <a:t> </a:t>
            </a:r>
            <a:r>
              <a:rPr lang="es-ES" sz="2400" dirty="0" err="1" smtClean="0"/>
              <a:t>op</a:t>
            </a:r>
            <a:r>
              <a:rPr lang="es-ES" sz="2400" dirty="0" smtClean="0"/>
              <a:t> </a:t>
            </a:r>
            <a:r>
              <a:rPr lang="es-ES" sz="2400" dirty="0" err="1" smtClean="0"/>
              <a:t>dat</a:t>
            </a:r>
            <a:r>
              <a:rPr lang="es-ES" sz="2400" dirty="0" smtClean="0"/>
              <a:t> </a:t>
            </a:r>
            <a:r>
              <a:rPr lang="es-ES" sz="2400" dirty="0" err="1" smtClean="0"/>
              <a:t>het</a:t>
            </a:r>
            <a:r>
              <a:rPr lang="es-ES" sz="2400" dirty="0" smtClean="0"/>
              <a:t> </a:t>
            </a:r>
            <a:r>
              <a:rPr lang="es-ES" sz="2400" dirty="0" err="1" smtClean="0"/>
              <a:t>lecentie</a:t>
            </a:r>
            <a:r>
              <a:rPr lang="es-ES" sz="2400" dirty="0" smtClean="0"/>
              <a:t> </a:t>
            </a:r>
            <a:r>
              <a:rPr lang="es-ES" sz="2400" dirty="0" err="1" smtClean="0"/>
              <a:t>contract</a:t>
            </a:r>
            <a:r>
              <a:rPr lang="es-ES" sz="2400" dirty="0" smtClean="0"/>
              <a:t> NIET </a:t>
            </a:r>
            <a:r>
              <a:rPr lang="es-ES" sz="2400" dirty="0" err="1" smtClean="0"/>
              <a:t>inhoud</a:t>
            </a:r>
            <a:r>
              <a:rPr lang="es-ES" sz="2400" dirty="0" smtClean="0"/>
              <a:t>  de </a:t>
            </a:r>
            <a:r>
              <a:rPr lang="es-ES" sz="2400" dirty="0" err="1" smtClean="0"/>
              <a:t>overgang</a:t>
            </a:r>
            <a:r>
              <a:rPr lang="es-ES" sz="2400" dirty="0" smtClean="0"/>
              <a:t> of de </a:t>
            </a:r>
            <a:r>
              <a:rPr lang="es-ES" sz="2400" dirty="0" err="1" smtClean="0"/>
              <a:t>verkoop</a:t>
            </a:r>
            <a:r>
              <a:rPr lang="es-ES" sz="2400" dirty="0" smtClean="0"/>
              <a:t> van </a:t>
            </a:r>
            <a:r>
              <a:rPr lang="es-ES" sz="2400" dirty="0" err="1" smtClean="0"/>
              <a:t>het</a:t>
            </a:r>
            <a:r>
              <a:rPr lang="es-ES" sz="2400" dirty="0" smtClean="0"/>
              <a:t> </a:t>
            </a:r>
            <a:r>
              <a:rPr lang="es-ES" sz="2400" dirty="0" err="1" smtClean="0"/>
              <a:t>recht</a:t>
            </a:r>
            <a:r>
              <a:rPr lang="es-ES" sz="2400" dirty="0" smtClean="0"/>
              <a:t> </a:t>
            </a:r>
            <a:r>
              <a:rPr lang="es-ES" sz="2400" dirty="0" err="1" smtClean="0"/>
              <a:t>om</a:t>
            </a:r>
            <a:r>
              <a:rPr lang="es-ES" sz="2400" dirty="0" smtClean="0"/>
              <a:t> </a:t>
            </a:r>
            <a:r>
              <a:rPr lang="es-ES" sz="2400" dirty="0" err="1" smtClean="0"/>
              <a:t>het</a:t>
            </a:r>
            <a:r>
              <a:rPr lang="es-ES" sz="2400" dirty="0" smtClean="0"/>
              <a:t> </a:t>
            </a:r>
            <a:r>
              <a:rPr lang="es-ES" sz="2400" dirty="0" err="1" smtClean="0"/>
              <a:t>merk</a:t>
            </a:r>
            <a:r>
              <a:rPr lang="es-ES" sz="2400" dirty="0" smtClean="0"/>
              <a:t> of </a:t>
            </a:r>
            <a:r>
              <a:rPr lang="es-ES" sz="2400" dirty="0" err="1" smtClean="0"/>
              <a:t>patent</a:t>
            </a:r>
            <a:r>
              <a:rPr lang="es-ES" sz="2400" dirty="0" smtClean="0"/>
              <a:t> te </a:t>
            </a:r>
            <a:r>
              <a:rPr lang="es-ES" sz="2400" dirty="0" err="1" smtClean="0"/>
              <a:t>registreren</a:t>
            </a:r>
            <a:r>
              <a:rPr lang="es-ES" sz="2400" dirty="0" smtClean="0"/>
              <a:t>.</a:t>
            </a:r>
            <a:endParaRPr lang="es-ES" sz="2400" dirty="0"/>
          </a:p>
          <a:p>
            <a:r>
              <a:rPr lang="es-ES" sz="2400" dirty="0" err="1" smtClean="0"/>
              <a:t>Vermeld</a:t>
            </a:r>
            <a:r>
              <a:rPr lang="es-ES" sz="2400" dirty="0" smtClean="0"/>
              <a:t> de </a:t>
            </a:r>
            <a:r>
              <a:rPr lang="es-ES" sz="2400" dirty="0" err="1" smtClean="0"/>
              <a:t>voorwaarden</a:t>
            </a:r>
            <a:r>
              <a:rPr lang="es-ES" sz="2400" dirty="0" smtClean="0"/>
              <a:t>:</a:t>
            </a:r>
            <a:endParaRPr lang="es-ES" sz="2400" dirty="0"/>
          </a:p>
          <a:p>
            <a:pPr lvl="1"/>
            <a:r>
              <a:rPr lang="es-ES" sz="2400" dirty="0" err="1" smtClean="0"/>
              <a:t>Onderscheidende</a:t>
            </a:r>
            <a:r>
              <a:rPr lang="es-ES" sz="2400" dirty="0" smtClean="0"/>
              <a:t> </a:t>
            </a:r>
            <a:r>
              <a:rPr lang="es-ES" sz="2400" dirty="0" err="1" smtClean="0"/>
              <a:t>kenmerken</a:t>
            </a:r>
            <a:r>
              <a:rPr lang="es-ES" sz="2400" dirty="0" smtClean="0"/>
              <a:t>: reclame </a:t>
            </a:r>
            <a:r>
              <a:rPr lang="es-ES" sz="2400" dirty="0" err="1" smtClean="0"/>
              <a:t>campagne</a:t>
            </a:r>
            <a:r>
              <a:rPr lang="es-ES" sz="2400" dirty="0" smtClean="0"/>
              <a:t>, </a:t>
            </a:r>
            <a:r>
              <a:rPr lang="es-ES" sz="2400" dirty="0" err="1" smtClean="0"/>
              <a:t>producten</a:t>
            </a:r>
            <a:r>
              <a:rPr lang="es-ES" sz="2400" dirty="0" smtClean="0"/>
              <a:t> en </a:t>
            </a:r>
            <a:r>
              <a:rPr lang="es-ES" sz="2400" dirty="0" err="1" smtClean="0"/>
              <a:t>diensten</a:t>
            </a:r>
            <a:endParaRPr lang="es-ES" sz="2400" dirty="0"/>
          </a:p>
          <a:p>
            <a:pPr lvl="1"/>
            <a:r>
              <a:rPr lang="es-ES" sz="2400" dirty="0" err="1" smtClean="0"/>
              <a:t>Gepatenteerde</a:t>
            </a:r>
            <a:r>
              <a:rPr lang="es-ES" sz="2400" dirty="0" smtClean="0"/>
              <a:t> </a:t>
            </a:r>
            <a:r>
              <a:rPr lang="es-ES" sz="2400" dirty="0" err="1" smtClean="0"/>
              <a:t>kennis</a:t>
            </a:r>
            <a:r>
              <a:rPr lang="es-ES" sz="2400" dirty="0" smtClean="0"/>
              <a:t> </a:t>
            </a:r>
            <a:endParaRPr lang="es-ES" sz="2400" dirty="0"/>
          </a:p>
          <a:p>
            <a:r>
              <a:rPr lang="es-ES" sz="2400" dirty="0" smtClean="0"/>
              <a:t>Constante </a:t>
            </a:r>
            <a:r>
              <a:rPr lang="es-ES" sz="2400" dirty="0" err="1"/>
              <a:t>monitoring</a:t>
            </a:r>
            <a:r>
              <a:rPr lang="es-ES" sz="2400" dirty="0"/>
              <a:t> </a:t>
            </a:r>
            <a:r>
              <a:rPr lang="es-ES" sz="2400" dirty="0" smtClean="0"/>
              <a:t>van de </a:t>
            </a:r>
            <a:r>
              <a:rPr lang="es-ES" sz="2400" dirty="0" err="1" smtClean="0"/>
              <a:t>licentie</a:t>
            </a:r>
            <a:r>
              <a:rPr lang="es-ES" sz="2400" dirty="0" smtClean="0"/>
              <a:t> </a:t>
            </a:r>
            <a:r>
              <a:rPr lang="es-ES" sz="2400" dirty="0" err="1" smtClean="0"/>
              <a:t>nemer</a:t>
            </a:r>
            <a:r>
              <a:rPr lang="es-ES" sz="2400" dirty="0" smtClean="0"/>
              <a:t> </a:t>
            </a:r>
            <a:r>
              <a:rPr lang="es-ES" sz="2400" dirty="0" err="1" smtClean="0"/>
              <a:t>om</a:t>
            </a:r>
            <a:r>
              <a:rPr lang="es-ES" sz="2400" dirty="0" smtClean="0"/>
              <a:t> </a:t>
            </a:r>
            <a:r>
              <a:rPr lang="es-ES" sz="2400" dirty="0" err="1" smtClean="0"/>
              <a:t>zeker</a:t>
            </a:r>
            <a:r>
              <a:rPr lang="es-ES" sz="2400" dirty="0" smtClean="0"/>
              <a:t> te </a:t>
            </a:r>
            <a:r>
              <a:rPr lang="es-ES" sz="2400" dirty="0" err="1" smtClean="0"/>
              <a:t>zijn</a:t>
            </a:r>
            <a:r>
              <a:rPr lang="es-ES" sz="2400" dirty="0" smtClean="0"/>
              <a:t> van de </a:t>
            </a:r>
            <a:r>
              <a:rPr lang="es-ES" sz="2400" dirty="0" err="1" smtClean="0"/>
              <a:t>naleving</a:t>
            </a:r>
            <a:r>
              <a:rPr lang="es-ES" sz="2400" dirty="0" smtClean="0"/>
              <a:t> van </a:t>
            </a:r>
            <a:r>
              <a:rPr lang="es-ES" sz="2400" dirty="0" err="1" smtClean="0"/>
              <a:t>hetgeen</a:t>
            </a:r>
            <a:r>
              <a:rPr lang="es-ES" sz="2400" dirty="0" smtClean="0"/>
              <a:t> </a:t>
            </a:r>
            <a:r>
              <a:rPr lang="es-ES" sz="2400" dirty="0" err="1" smtClean="0"/>
              <a:t>is</a:t>
            </a:r>
            <a:r>
              <a:rPr lang="es-ES" sz="2400" dirty="0" smtClean="0"/>
              <a:t> </a:t>
            </a:r>
            <a:r>
              <a:rPr lang="es-ES" sz="2400" dirty="0" err="1" smtClean="0"/>
              <a:t>overeengekomen</a:t>
            </a:r>
            <a:r>
              <a:rPr lang="es-ES" sz="2400" dirty="0" smtClean="0"/>
              <a:t>.</a:t>
            </a:r>
            <a:endParaRPr lang="es-ES" sz="2400" dirty="0"/>
          </a:p>
          <a:p>
            <a:pPr lvl="1"/>
            <a:r>
              <a:rPr lang="es-ES" sz="2400" dirty="0" smtClean="0"/>
              <a:t>Externe </a:t>
            </a:r>
            <a:r>
              <a:rPr lang="es-ES" sz="2400" dirty="0" err="1" smtClean="0"/>
              <a:t>audits</a:t>
            </a:r>
            <a:endParaRPr lang="es-ES" sz="2400" dirty="0"/>
          </a:p>
        </p:txBody>
      </p:sp>
    </p:spTree>
    <p:extLst>
      <p:ext uri="{BB962C8B-B14F-4D97-AF65-F5344CB8AC3E}">
        <p14:creationId xmlns:p14="http://schemas.microsoft.com/office/powerpoint/2010/main" xmlns="" val="1868573798"/>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8778</TotalTime>
  <Words>633</Words>
  <Application>Microsoft Office PowerPoint</Application>
  <PresentationFormat>On-screen Show (4:3)</PresentationFormat>
  <Paragraphs>85</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Entrepreneural Landscape of Suriname</vt:lpstr>
      <vt:lpstr>Bescherming van Intellectuele Eigendom</vt:lpstr>
      <vt:lpstr>Verschillende manieren van commercialiseren</vt:lpstr>
      <vt:lpstr>Verkoop of licentie van IE?</vt:lpstr>
      <vt:lpstr>Licentie overeenkomst</vt:lpstr>
      <vt:lpstr>Licentie overeenkomst</vt:lpstr>
      <vt:lpstr>Wat kunt u in licentie geven?</vt:lpstr>
      <vt:lpstr>Maak eerst uw huiswerk, voordat u stappen onderneemt !</vt:lpstr>
      <vt:lpstr>Aandachts punten in het contract</vt:lpstr>
      <vt:lpstr>Optimaal gebruik maken van IE informatie</vt:lpstr>
      <vt:lpstr>Hartelijk Dank!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Kabinet VP</dc:creator>
  <cp:lastModifiedBy>Kabinet VP</cp:lastModifiedBy>
  <cp:revision>44</cp:revision>
  <dcterms:created xsi:type="dcterms:W3CDTF">2016-04-05T16:40:04Z</dcterms:created>
  <dcterms:modified xsi:type="dcterms:W3CDTF">2016-04-29T14:43:25Z</dcterms:modified>
</cp:coreProperties>
</file>