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72" r:id="rId2"/>
  </p:sldMasterIdLst>
  <p:notesMasterIdLst>
    <p:notesMasterId r:id="rId15"/>
  </p:notesMasterIdLst>
  <p:handoutMasterIdLst>
    <p:handoutMasterId r:id="rId16"/>
  </p:handoutMasterIdLst>
  <p:sldIdLst>
    <p:sldId id="287" r:id="rId3"/>
    <p:sldId id="481" r:id="rId4"/>
    <p:sldId id="509" r:id="rId5"/>
    <p:sldId id="511" r:id="rId6"/>
    <p:sldId id="532" r:id="rId7"/>
    <p:sldId id="513" r:id="rId8"/>
    <p:sldId id="519" r:id="rId9"/>
    <p:sldId id="520" r:id="rId10"/>
    <p:sldId id="525" r:id="rId11"/>
    <p:sldId id="526" r:id="rId12"/>
    <p:sldId id="533" r:id="rId13"/>
    <p:sldId id="489" r:id="rId14"/>
  </p:sldIdLst>
  <p:sldSz cx="9144000" cy="5143500" type="screen16x9"/>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9894B7D-CE2F-4FF4-BD11-195B51001274}">
          <p14:sldIdLst>
            <p14:sldId id="287"/>
            <p14:sldId id="481"/>
            <p14:sldId id="509"/>
            <p14:sldId id="511"/>
            <p14:sldId id="532"/>
            <p14:sldId id="513"/>
            <p14:sldId id="519"/>
            <p14:sldId id="520"/>
            <p14:sldId id="525"/>
            <p14:sldId id="526"/>
            <p14:sldId id="533"/>
            <p14:sldId id="489"/>
          </p14:sldIdLst>
        </p14:section>
      </p14:sectionLst>
    </p:ext>
    <p:ext uri="{EFAFB233-063F-42B5-8137-9DF3F51BA10A}">
      <p15:sldGuideLst xmlns:p15="http://schemas.microsoft.com/office/powerpoint/2012/main">
        <p15:guide id="2" pos="2400" userDrawn="1">
          <p15:clr>
            <a:srgbClr val="A4A3A4"/>
          </p15:clr>
        </p15:guide>
        <p15:guide id="3" orient="horz" pos="301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mien Reeves" initials="DR" lastIdx="0" clrIdx="0">
    <p:extLst>
      <p:ext uri="{19B8F6BF-5375-455C-9EA6-DF929625EA0E}">
        <p15:presenceInfo xmlns:p15="http://schemas.microsoft.com/office/powerpoint/2012/main" userId="S-1-5-21-1182285431-1943944154-1541874228-98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C8B"/>
    <a:srgbClr val="808285"/>
    <a:srgbClr val="C57925"/>
    <a:srgbClr val="E6AB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33" autoAdjust="0"/>
    <p:restoredTop sz="87792" autoAdjust="0"/>
  </p:normalViewPr>
  <p:slideViewPr>
    <p:cSldViewPr>
      <p:cViewPr varScale="1">
        <p:scale>
          <a:sx n="81" d="100"/>
          <a:sy n="81" d="100"/>
        </p:scale>
        <p:origin x="870" y="84"/>
      </p:cViewPr>
      <p:guideLst>
        <p:guide pos="2400"/>
        <p:guide orient="horz" pos="3012"/>
      </p:guideLst>
    </p:cSldViewPr>
  </p:slideViewPr>
  <p:outlineViewPr>
    <p:cViewPr>
      <p:scale>
        <a:sx n="33" d="100"/>
        <a:sy n="33" d="100"/>
      </p:scale>
      <p:origin x="0" y="-4494"/>
    </p:cViewPr>
  </p:outlineViewPr>
  <p:notesTextViewPr>
    <p:cViewPr>
      <p:scale>
        <a:sx n="100" d="100"/>
        <a:sy n="100" d="100"/>
      </p:scale>
      <p:origin x="0" y="0"/>
    </p:cViewPr>
  </p:notesTextViewPr>
  <p:sorterViewPr>
    <p:cViewPr>
      <p:scale>
        <a:sx n="125" d="100"/>
        <a:sy n="125"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7F5536-3E4A-4E43-A18B-472E21A7A591}"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GB"/>
        </a:p>
      </dgm:t>
    </dgm:pt>
    <dgm:pt modelId="{6FCB0CF0-0816-4390-841A-3AD4B85DA961}">
      <dgm:prSet phldrT="[Text]"/>
      <dgm:spPr>
        <a:solidFill>
          <a:srgbClr val="E6AB03"/>
        </a:solidFill>
      </dgm:spPr>
      <dgm:t>
        <a:bodyPr/>
        <a:lstStyle/>
        <a:p>
          <a:r>
            <a:rPr lang="en-GB" altLang="en-US" dirty="0" smtClean="0">
              <a:latin typeface="Arial" panose="020B0604020202020204" pitchFamily="34" charset="0"/>
              <a:cs typeface="Arial" panose="020B0604020202020204" pitchFamily="34" charset="0"/>
            </a:rPr>
            <a:t>Development of a “knowledge economy” </a:t>
          </a:r>
          <a:endParaRPr lang="en-GB" dirty="0">
            <a:latin typeface="Arial" panose="020B0604020202020204" pitchFamily="34" charset="0"/>
            <a:cs typeface="Arial" panose="020B0604020202020204" pitchFamily="34" charset="0"/>
          </a:endParaRPr>
        </a:p>
      </dgm:t>
    </dgm:pt>
    <dgm:pt modelId="{EE90B1E7-6A19-43C4-9752-A250C9CE9EEF}" type="parTrans" cxnId="{A2D43A5C-3DE0-4C79-891E-AF765A55F1CE}">
      <dgm:prSet/>
      <dgm:spPr/>
      <dgm:t>
        <a:bodyPr/>
        <a:lstStyle/>
        <a:p>
          <a:endParaRPr lang="en-GB">
            <a:latin typeface="Arial" panose="020B0604020202020204" pitchFamily="34" charset="0"/>
            <a:cs typeface="Arial" panose="020B0604020202020204" pitchFamily="34" charset="0"/>
          </a:endParaRPr>
        </a:p>
      </dgm:t>
    </dgm:pt>
    <dgm:pt modelId="{22B83E82-EAA0-42C1-8902-18818BDA6BFA}" type="sibTrans" cxnId="{A2D43A5C-3DE0-4C79-891E-AF765A55F1CE}">
      <dgm:prSet/>
      <dgm:spPr/>
      <dgm:t>
        <a:bodyPr/>
        <a:lstStyle/>
        <a:p>
          <a:endParaRPr lang="en-GB">
            <a:latin typeface="Arial" panose="020B0604020202020204" pitchFamily="34" charset="0"/>
            <a:cs typeface="Arial" panose="020B0604020202020204" pitchFamily="34" charset="0"/>
          </a:endParaRPr>
        </a:p>
      </dgm:t>
    </dgm:pt>
    <dgm:pt modelId="{68DD182F-74E8-4C7C-B431-B81E5822F5F1}">
      <dgm:prSet phldrT="[Text]"/>
      <dgm:spPr/>
      <dgm:t>
        <a:bodyPr/>
        <a:lstStyle/>
        <a:p>
          <a:r>
            <a:rPr lang="en-GB" dirty="0" smtClean="0">
              <a:latin typeface="Arial" panose="020B0604020202020204" pitchFamily="34" charset="0"/>
              <a:cs typeface="Arial" panose="020B0604020202020204" pitchFamily="34" charset="0"/>
            </a:rPr>
            <a:t>Foreign Direct Investment</a:t>
          </a:r>
          <a:endParaRPr lang="en-GB" dirty="0">
            <a:latin typeface="Arial" panose="020B0604020202020204" pitchFamily="34" charset="0"/>
            <a:cs typeface="Arial" panose="020B0604020202020204" pitchFamily="34" charset="0"/>
          </a:endParaRPr>
        </a:p>
      </dgm:t>
    </dgm:pt>
    <dgm:pt modelId="{FB2F79BB-9A49-48E7-8971-8632A14BEB4E}" type="parTrans" cxnId="{92B5FBE3-2C46-4FC2-B918-AB89C89B1F81}">
      <dgm:prSet/>
      <dgm:spPr/>
      <dgm:t>
        <a:bodyPr/>
        <a:lstStyle/>
        <a:p>
          <a:endParaRPr lang="en-GB">
            <a:latin typeface="Arial" panose="020B0604020202020204" pitchFamily="34" charset="0"/>
            <a:cs typeface="Arial" panose="020B0604020202020204" pitchFamily="34" charset="0"/>
          </a:endParaRPr>
        </a:p>
      </dgm:t>
    </dgm:pt>
    <dgm:pt modelId="{2514FAC6-0FAF-451F-BF0A-BAFF88D31EE1}" type="sibTrans" cxnId="{92B5FBE3-2C46-4FC2-B918-AB89C89B1F81}">
      <dgm:prSet/>
      <dgm:spPr/>
      <dgm:t>
        <a:bodyPr/>
        <a:lstStyle/>
        <a:p>
          <a:endParaRPr lang="en-GB">
            <a:latin typeface="Arial" panose="020B0604020202020204" pitchFamily="34" charset="0"/>
            <a:cs typeface="Arial" panose="020B0604020202020204" pitchFamily="34" charset="0"/>
          </a:endParaRPr>
        </a:p>
      </dgm:t>
    </dgm:pt>
    <dgm:pt modelId="{6DD78864-39A5-43FA-93D9-BDE64815DEA1}">
      <dgm:prSet phldrT="[Text]"/>
      <dgm:spPr/>
      <dgm:t>
        <a:bodyPr/>
        <a:lstStyle/>
        <a:p>
          <a:r>
            <a:rPr lang="en-GB" dirty="0" smtClean="0">
              <a:latin typeface="Arial" panose="020B0604020202020204" pitchFamily="34" charset="0"/>
              <a:cs typeface="Arial" panose="020B0604020202020204" pitchFamily="34" charset="0"/>
            </a:rPr>
            <a:t>Information and Communications Technology</a:t>
          </a:r>
          <a:endParaRPr lang="en-GB" dirty="0">
            <a:latin typeface="Arial" panose="020B0604020202020204" pitchFamily="34" charset="0"/>
            <a:cs typeface="Arial" panose="020B0604020202020204" pitchFamily="34" charset="0"/>
          </a:endParaRPr>
        </a:p>
      </dgm:t>
    </dgm:pt>
    <dgm:pt modelId="{B700DF70-B4E2-490C-BD14-469B1117BCFA}" type="parTrans" cxnId="{26D91E49-95C3-4291-A53C-16FBEFFB2A36}">
      <dgm:prSet/>
      <dgm:spPr/>
      <dgm:t>
        <a:bodyPr/>
        <a:lstStyle/>
        <a:p>
          <a:endParaRPr lang="en-GB">
            <a:latin typeface="Arial" panose="020B0604020202020204" pitchFamily="34" charset="0"/>
            <a:cs typeface="Arial" panose="020B0604020202020204" pitchFamily="34" charset="0"/>
          </a:endParaRPr>
        </a:p>
      </dgm:t>
    </dgm:pt>
    <dgm:pt modelId="{4B347D28-9527-4F16-9743-D251011572C9}" type="sibTrans" cxnId="{26D91E49-95C3-4291-A53C-16FBEFFB2A36}">
      <dgm:prSet/>
      <dgm:spPr/>
      <dgm:t>
        <a:bodyPr/>
        <a:lstStyle/>
        <a:p>
          <a:endParaRPr lang="en-GB">
            <a:latin typeface="Arial" panose="020B0604020202020204" pitchFamily="34" charset="0"/>
            <a:cs typeface="Arial" panose="020B0604020202020204" pitchFamily="34" charset="0"/>
          </a:endParaRPr>
        </a:p>
      </dgm:t>
    </dgm:pt>
    <dgm:pt modelId="{BFE65E4D-B693-465E-BFD7-184F674A5B48}">
      <dgm:prSet phldrT="[Text]"/>
      <dgm:spPr/>
      <dgm:t>
        <a:bodyPr/>
        <a:lstStyle/>
        <a:p>
          <a:r>
            <a:rPr lang="en-GB" dirty="0" smtClean="0">
              <a:latin typeface="Arial" panose="020B0604020202020204" pitchFamily="34" charset="0"/>
              <a:cs typeface="Arial" panose="020B0604020202020204" pitchFamily="34" charset="0"/>
            </a:rPr>
            <a:t>Research and Development</a:t>
          </a:r>
          <a:endParaRPr lang="en-GB" dirty="0">
            <a:latin typeface="Arial" panose="020B0604020202020204" pitchFamily="34" charset="0"/>
            <a:cs typeface="Arial" panose="020B0604020202020204" pitchFamily="34" charset="0"/>
          </a:endParaRPr>
        </a:p>
      </dgm:t>
    </dgm:pt>
    <dgm:pt modelId="{697C93FC-C453-4780-80C2-1D7D489412A3}" type="parTrans" cxnId="{0021AEEF-9620-4515-9730-71AF770BB113}">
      <dgm:prSet/>
      <dgm:spPr/>
      <dgm:t>
        <a:bodyPr/>
        <a:lstStyle/>
        <a:p>
          <a:endParaRPr lang="en-GB">
            <a:latin typeface="Arial" panose="020B0604020202020204" pitchFamily="34" charset="0"/>
            <a:cs typeface="Arial" panose="020B0604020202020204" pitchFamily="34" charset="0"/>
          </a:endParaRPr>
        </a:p>
      </dgm:t>
    </dgm:pt>
    <dgm:pt modelId="{498857BD-6273-43F1-9969-9F2F26B07728}" type="sibTrans" cxnId="{0021AEEF-9620-4515-9730-71AF770BB113}">
      <dgm:prSet/>
      <dgm:spPr/>
      <dgm:t>
        <a:bodyPr/>
        <a:lstStyle/>
        <a:p>
          <a:endParaRPr lang="en-GB">
            <a:latin typeface="Arial" panose="020B0604020202020204" pitchFamily="34" charset="0"/>
            <a:cs typeface="Arial" panose="020B0604020202020204" pitchFamily="34" charset="0"/>
          </a:endParaRPr>
        </a:p>
      </dgm:t>
    </dgm:pt>
    <dgm:pt modelId="{67D9F5CC-DCAF-4A83-A8D4-A95D54E44370}">
      <dgm:prSet phldrT="[Text]"/>
      <dgm:spPr/>
      <dgm:t>
        <a:bodyPr/>
        <a:lstStyle/>
        <a:p>
          <a:r>
            <a:rPr lang="en-GB" dirty="0" smtClean="0">
              <a:latin typeface="Arial" panose="020B0604020202020204" pitchFamily="34" charset="0"/>
              <a:cs typeface="Arial" panose="020B0604020202020204" pitchFamily="34" charset="0"/>
            </a:rPr>
            <a:t>Clustering</a:t>
          </a:r>
          <a:endParaRPr lang="en-GB" dirty="0">
            <a:latin typeface="Arial" panose="020B0604020202020204" pitchFamily="34" charset="0"/>
            <a:cs typeface="Arial" panose="020B0604020202020204" pitchFamily="34" charset="0"/>
          </a:endParaRPr>
        </a:p>
      </dgm:t>
    </dgm:pt>
    <dgm:pt modelId="{97BBBC72-D5CF-4C2C-ADE7-5548E94280E8}" type="parTrans" cxnId="{E309F3D8-D4D1-41B2-83FF-533929EA241D}">
      <dgm:prSet/>
      <dgm:spPr/>
      <dgm:t>
        <a:bodyPr/>
        <a:lstStyle/>
        <a:p>
          <a:endParaRPr lang="en-GB">
            <a:latin typeface="Arial" panose="020B0604020202020204" pitchFamily="34" charset="0"/>
            <a:cs typeface="Arial" panose="020B0604020202020204" pitchFamily="34" charset="0"/>
          </a:endParaRPr>
        </a:p>
      </dgm:t>
    </dgm:pt>
    <dgm:pt modelId="{70E6C7EC-D1FB-45E3-AFEA-59735BC91FB8}" type="sibTrans" cxnId="{E309F3D8-D4D1-41B2-83FF-533929EA241D}">
      <dgm:prSet/>
      <dgm:spPr/>
      <dgm:t>
        <a:bodyPr/>
        <a:lstStyle/>
        <a:p>
          <a:endParaRPr lang="en-GB">
            <a:latin typeface="Arial" panose="020B0604020202020204" pitchFamily="34" charset="0"/>
            <a:cs typeface="Arial" panose="020B0604020202020204" pitchFamily="34" charset="0"/>
          </a:endParaRPr>
        </a:p>
      </dgm:t>
    </dgm:pt>
    <dgm:pt modelId="{DDDBF4BE-5458-45E4-8AD5-7D3278182FD0}">
      <dgm:prSet phldrT="[Text]"/>
      <dgm:spPr/>
      <dgm:t>
        <a:bodyPr/>
        <a:lstStyle/>
        <a:p>
          <a:r>
            <a:rPr lang="en-GB" dirty="0" smtClean="0">
              <a:latin typeface="Arial" panose="020B0604020202020204" pitchFamily="34" charset="0"/>
              <a:cs typeface="Arial" panose="020B0604020202020204" pitchFamily="34" charset="0"/>
            </a:rPr>
            <a:t>Innovation</a:t>
          </a:r>
          <a:endParaRPr lang="en-GB" dirty="0">
            <a:latin typeface="Arial" panose="020B0604020202020204" pitchFamily="34" charset="0"/>
            <a:cs typeface="Arial" panose="020B0604020202020204" pitchFamily="34" charset="0"/>
          </a:endParaRPr>
        </a:p>
      </dgm:t>
    </dgm:pt>
    <dgm:pt modelId="{F41C9DAB-ABA7-4FB4-B24D-BDA69B5949C2}" type="parTrans" cxnId="{C114FA13-41A6-4DDF-AAE4-7D49D79A698E}">
      <dgm:prSet/>
      <dgm:spPr/>
      <dgm:t>
        <a:bodyPr/>
        <a:lstStyle/>
        <a:p>
          <a:endParaRPr lang="en-GB">
            <a:latin typeface="Arial" panose="020B0604020202020204" pitchFamily="34" charset="0"/>
            <a:cs typeface="Arial" panose="020B0604020202020204" pitchFamily="34" charset="0"/>
          </a:endParaRPr>
        </a:p>
      </dgm:t>
    </dgm:pt>
    <dgm:pt modelId="{9EE49162-74AF-445C-BDAC-83D2117D084A}" type="sibTrans" cxnId="{C114FA13-41A6-4DDF-AAE4-7D49D79A698E}">
      <dgm:prSet/>
      <dgm:spPr/>
      <dgm:t>
        <a:bodyPr/>
        <a:lstStyle/>
        <a:p>
          <a:endParaRPr lang="en-GB">
            <a:latin typeface="Arial" panose="020B0604020202020204" pitchFamily="34" charset="0"/>
            <a:cs typeface="Arial" panose="020B0604020202020204" pitchFamily="34" charset="0"/>
          </a:endParaRPr>
        </a:p>
      </dgm:t>
    </dgm:pt>
    <dgm:pt modelId="{3E54E000-6603-4ECD-AD4A-3614D8AD7632}" type="pres">
      <dgm:prSet presAssocID="{D97F5536-3E4A-4E43-A18B-472E21A7A591}" presName="cycle" presStyleCnt="0">
        <dgm:presLayoutVars>
          <dgm:chMax val="1"/>
          <dgm:dir/>
          <dgm:animLvl val="ctr"/>
          <dgm:resizeHandles val="exact"/>
        </dgm:presLayoutVars>
      </dgm:prSet>
      <dgm:spPr/>
      <dgm:t>
        <a:bodyPr/>
        <a:lstStyle/>
        <a:p>
          <a:endParaRPr lang="en-GB"/>
        </a:p>
      </dgm:t>
    </dgm:pt>
    <dgm:pt modelId="{11579119-278E-4F4A-906E-EFABC0D4A5CC}" type="pres">
      <dgm:prSet presAssocID="{6FCB0CF0-0816-4390-841A-3AD4B85DA961}" presName="centerShape" presStyleLbl="node0" presStyleIdx="0" presStyleCnt="1"/>
      <dgm:spPr/>
      <dgm:t>
        <a:bodyPr/>
        <a:lstStyle/>
        <a:p>
          <a:endParaRPr lang="en-GB"/>
        </a:p>
      </dgm:t>
    </dgm:pt>
    <dgm:pt modelId="{FE551DAD-14A2-423F-8F74-77DDD9501C87}" type="pres">
      <dgm:prSet presAssocID="{FB2F79BB-9A49-48E7-8971-8632A14BEB4E}" presName="parTrans" presStyleLbl="bgSibTrans2D1" presStyleIdx="0" presStyleCnt="5"/>
      <dgm:spPr/>
      <dgm:t>
        <a:bodyPr/>
        <a:lstStyle/>
        <a:p>
          <a:endParaRPr lang="en-GB"/>
        </a:p>
      </dgm:t>
    </dgm:pt>
    <dgm:pt modelId="{C00887B7-ED0A-435C-9FB9-F05A53F76509}" type="pres">
      <dgm:prSet presAssocID="{68DD182F-74E8-4C7C-B431-B81E5822F5F1}" presName="node" presStyleLbl="node1" presStyleIdx="0" presStyleCnt="5">
        <dgm:presLayoutVars>
          <dgm:bulletEnabled val="1"/>
        </dgm:presLayoutVars>
      </dgm:prSet>
      <dgm:spPr/>
      <dgm:t>
        <a:bodyPr/>
        <a:lstStyle/>
        <a:p>
          <a:endParaRPr lang="en-GB"/>
        </a:p>
      </dgm:t>
    </dgm:pt>
    <dgm:pt modelId="{4DFB1C95-241D-46F1-AAD6-92560E8756B8}" type="pres">
      <dgm:prSet presAssocID="{B700DF70-B4E2-490C-BD14-469B1117BCFA}" presName="parTrans" presStyleLbl="bgSibTrans2D1" presStyleIdx="1" presStyleCnt="5"/>
      <dgm:spPr/>
      <dgm:t>
        <a:bodyPr/>
        <a:lstStyle/>
        <a:p>
          <a:endParaRPr lang="en-GB"/>
        </a:p>
      </dgm:t>
    </dgm:pt>
    <dgm:pt modelId="{21D19517-FA52-4D89-B59C-6FCF107058AA}" type="pres">
      <dgm:prSet presAssocID="{6DD78864-39A5-43FA-93D9-BDE64815DEA1}" presName="node" presStyleLbl="node1" presStyleIdx="1" presStyleCnt="5">
        <dgm:presLayoutVars>
          <dgm:bulletEnabled val="1"/>
        </dgm:presLayoutVars>
      </dgm:prSet>
      <dgm:spPr/>
      <dgm:t>
        <a:bodyPr/>
        <a:lstStyle/>
        <a:p>
          <a:endParaRPr lang="en-GB"/>
        </a:p>
      </dgm:t>
    </dgm:pt>
    <dgm:pt modelId="{4A0EFDEF-F8AE-4445-BEA9-97AE07EE9749}" type="pres">
      <dgm:prSet presAssocID="{697C93FC-C453-4780-80C2-1D7D489412A3}" presName="parTrans" presStyleLbl="bgSibTrans2D1" presStyleIdx="2" presStyleCnt="5"/>
      <dgm:spPr/>
      <dgm:t>
        <a:bodyPr/>
        <a:lstStyle/>
        <a:p>
          <a:endParaRPr lang="en-GB"/>
        </a:p>
      </dgm:t>
    </dgm:pt>
    <dgm:pt modelId="{66CACD8B-EC18-4A09-AC2E-6844A78E1EA9}" type="pres">
      <dgm:prSet presAssocID="{BFE65E4D-B693-465E-BFD7-184F674A5B48}" presName="node" presStyleLbl="node1" presStyleIdx="2" presStyleCnt="5">
        <dgm:presLayoutVars>
          <dgm:bulletEnabled val="1"/>
        </dgm:presLayoutVars>
      </dgm:prSet>
      <dgm:spPr/>
      <dgm:t>
        <a:bodyPr/>
        <a:lstStyle/>
        <a:p>
          <a:endParaRPr lang="en-GB"/>
        </a:p>
      </dgm:t>
    </dgm:pt>
    <dgm:pt modelId="{BEB15D12-D51E-40E2-A61D-E5017689668A}" type="pres">
      <dgm:prSet presAssocID="{F41C9DAB-ABA7-4FB4-B24D-BDA69B5949C2}" presName="parTrans" presStyleLbl="bgSibTrans2D1" presStyleIdx="3" presStyleCnt="5"/>
      <dgm:spPr/>
      <dgm:t>
        <a:bodyPr/>
        <a:lstStyle/>
        <a:p>
          <a:endParaRPr lang="en-GB"/>
        </a:p>
      </dgm:t>
    </dgm:pt>
    <dgm:pt modelId="{03852BE9-E5B4-4936-B66B-4AE623AC76CB}" type="pres">
      <dgm:prSet presAssocID="{DDDBF4BE-5458-45E4-8AD5-7D3278182FD0}" presName="node" presStyleLbl="node1" presStyleIdx="3" presStyleCnt="5">
        <dgm:presLayoutVars>
          <dgm:bulletEnabled val="1"/>
        </dgm:presLayoutVars>
      </dgm:prSet>
      <dgm:spPr/>
      <dgm:t>
        <a:bodyPr/>
        <a:lstStyle/>
        <a:p>
          <a:endParaRPr lang="en-GB"/>
        </a:p>
      </dgm:t>
    </dgm:pt>
    <dgm:pt modelId="{07897412-A16B-4F24-82B8-D9C1B0B7C64E}" type="pres">
      <dgm:prSet presAssocID="{97BBBC72-D5CF-4C2C-ADE7-5548E94280E8}" presName="parTrans" presStyleLbl="bgSibTrans2D1" presStyleIdx="4" presStyleCnt="5"/>
      <dgm:spPr/>
      <dgm:t>
        <a:bodyPr/>
        <a:lstStyle/>
        <a:p>
          <a:endParaRPr lang="en-GB"/>
        </a:p>
      </dgm:t>
    </dgm:pt>
    <dgm:pt modelId="{6391CF40-DF2D-4CEE-97A2-56727749A504}" type="pres">
      <dgm:prSet presAssocID="{67D9F5CC-DCAF-4A83-A8D4-A95D54E44370}" presName="node" presStyleLbl="node1" presStyleIdx="4" presStyleCnt="5">
        <dgm:presLayoutVars>
          <dgm:bulletEnabled val="1"/>
        </dgm:presLayoutVars>
      </dgm:prSet>
      <dgm:spPr/>
      <dgm:t>
        <a:bodyPr/>
        <a:lstStyle/>
        <a:p>
          <a:endParaRPr lang="en-GB"/>
        </a:p>
      </dgm:t>
    </dgm:pt>
  </dgm:ptLst>
  <dgm:cxnLst>
    <dgm:cxn modelId="{A2D43A5C-3DE0-4C79-891E-AF765A55F1CE}" srcId="{D97F5536-3E4A-4E43-A18B-472E21A7A591}" destId="{6FCB0CF0-0816-4390-841A-3AD4B85DA961}" srcOrd="0" destOrd="0" parTransId="{EE90B1E7-6A19-43C4-9752-A250C9CE9EEF}" sibTransId="{22B83E82-EAA0-42C1-8902-18818BDA6BFA}"/>
    <dgm:cxn modelId="{ACFAA9CD-F8D4-470F-A51B-27EA666CA846}" type="presOf" srcId="{FB2F79BB-9A49-48E7-8971-8632A14BEB4E}" destId="{FE551DAD-14A2-423F-8F74-77DDD9501C87}" srcOrd="0" destOrd="0" presId="urn:microsoft.com/office/officeart/2005/8/layout/radial4"/>
    <dgm:cxn modelId="{92B5FBE3-2C46-4FC2-B918-AB89C89B1F81}" srcId="{6FCB0CF0-0816-4390-841A-3AD4B85DA961}" destId="{68DD182F-74E8-4C7C-B431-B81E5822F5F1}" srcOrd="0" destOrd="0" parTransId="{FB2F79BB-9A49-48E7-8971-8632A14BEB4E}" sibTransId="{2514FAC6-0FAF-451F-BF0A-BAFF88D31EE1}"/>
    <dgm:cxn modelId="{E309F3D8-D4D1-41B2-83FF-533929EA241D}" srcId="{6FCB0CF0-0816-4390-841A-3AD4B85DA961}" destId="{67D9F5CC-DCAF-4A83-A8D4-A95D54E44370}" srcOrd="4" destOrd="0" parTransId="{97BBBC72-D5CF-4C2C-ADE7-5548E94280E8}" sibTransId="{70E6C7EC-D1FB-45E3-AFEA-59735BC91FB8}"/>
    <dgm:cxn modelId="{761C96C9-C02E-4021-BE0B-86E9F70452B2}" type="presOf" srcId="{6DD78864-39A5-43FA-93D9-BDE64815DEA1}" destId="{21D19517-FA52-4D89-B59C-6FCF107058AA}" srcOrd="0" destOrd="0" presId="urn:microsoft.com/office/officeart/2005/8/layout/radial4"/>
    <dgm:cxn modelId="{1EA3F661-8113-4DA3-AEF6-906C4C06D2B5}" type="presOf" srcId="{97BBBC72-D5CF-4C2C-ADE7-5548E94280E8}" destId="{07897412-A16B-4F24-82B8-D9C1B0B7C64E}" srcOrd="0" destOrd="0" presId="urn:microsoft.com/office/officeart/2005/8/layout/radial4"/>
    <dgm:cxn modelId="{6ED2548C-FCFB-4A07-932F-B03F21ADCFC4}" type="presOf" srcId="{697C93FC-C453-4780-80C2-1D7D489412A3}" destId="{4A0EFDEF-F8AE-4445-BEA9-97AE07EE9749}" srcOrd="0" destOrd="0" presId="urn:microsoft.com/office/officeart/2005/8/layout/radial4"/>
    <dgm:cxn modelId="{26D91E49-95C3-4291-A53C-16FBEFFB2A36}" srcId="{6FCB0CF0-0816-4390-841A-3AD4B85DA961}" destId="{6DD78864-39A5-43FA-93D9-BDE64815DEA1}" srcOrd="1" destOrd="0" parTransId="{B700DF70-B4E2-490C-BD14-469B1117BCFA}" sibTransId="{4B347D28-9527-4F16-9743-D251011572C9}"/>
    <dgm:cxn modelId="{66842074-3F1C-419F-BB70-CD506AA07726}" type="presOf" srcId="{68DD182F-74E8-4C7C-B431-B81E5822F5F1}" destId="{C00887B7-ED0A-435C-9FB9-F05A53F76509}" srcOrd="0" destOrd="0" presId="urn:microsoft.com/office/officeart/2005/8/layout/radial4"/>
    <dgm:cxn modelId="{0021AEEF-9620-4515-9730-71AF770BB113}" srcId="{6FCB0CF0-0816-4390-841A-3AD4B85DA961}" destId="{BFE65E4D-B693-465E-BFD7-184F674A5B48}" srcOrd="2" destOrd="0" parTransId="{697C93FC-C453-4780-80C2-1D7D489412A3}" sibTransId="{498857BD-6273-43F1-9969-9F2F26B07728}"/>
    <dgm:cxn modelId="{DE54E244-BC10-4E9E-AEF7-85DD046AFD84}" type="presOf" srcId="{6FCB0CF0-0816-4390-841A-3AD4B85DA961}" destId="{11579119-278E-4F4A-906E-EFABC0D4A5CC}" srcOrd="0" destOrd="0" presId="urn:microsoft.com/office/officeart/2005/8/layout/radial4"/>
    <dgm:cxn modelId="{572803B5-D873-490F-97C5-5485EFF256F9}" type="presOf" srcId="{B700DF70-B4E2-490C-BD14-469B1117BCFA}" destId="{4DFB1C95-241D-46F1-AAD6-92560E8756B8}" srcOrd="0" destOrd="0" presId="urn:microsoft.com/office/officeart/2005/8/layout/radial4"/>
    <dgm:cxn modelId="{0BA7E475-1529-49E1-95E3-385F80BD4C00}" type="presOf" srcId="{F41C9DAB-ABA7-4FB4-B24D-BDA69B5949C2}" destId="{BEB15D12-D51E-40E2-A61D-E5017689668A}" srcOrd="0" destOrd="0" presId="urn:microsoft.com/office/officeart/2005/8/layout/radial4"/>
    <dgm:cxn modelId="{3453B429-D21D-4FDC-8989-4740BB36F070}" type="presOf" srcId="{D97F5536-3E4A-4E43-A18B-472E21A7A591}" destId="{3E54E000-6603-4ECD-AD4A-3614D8AD7632}" srcOrd="0" destOrd="0" presId="urn:microsoft.com/office/officeart/2005/8/layout/radial4"/>
    <dgm:cxn modelId="{EE5DC742-71CD-4931-8D7F-F306B7929FA0}" type="presOf" srcId="{67D9F5CC-DCAF-4A83-A8D4-A95D54E44370}" destId="{6391CF40-DF2D-4CEE-97A2-56727749A504}" srcOrd="0" destOrd="0" presId="urn:microsoft.com/office/officeart/2005/8/layout/radial4"/>
    <dgm:cxn modelId="{BBCE5E72-3C2B-47CA-890A-43AC10141301}" type="presOf" srcId="{DDDBF4BE-5458-45E4-8AD5-7D3278182FD0}" destId="{03852BE9-E5B4-4936-B66B-4AE623AC76CB}" srcOrd="0" destOrd="0" presId="urn:microsoft.com/office/officeart/2005/8/layout/radial4"/>
    <dgm:cxn modelId="{D39946D6-2124-45F9-977F-6F889F3A6419}" type="presOf" srcId="{BFE65E4D-B693-465E-BFD7-184F674A5B48}" destId="{66CACD8B-EC18-4A09-AC2E-6844A78E1EA9}" srcOrd="0" destOrd="0" presId="urn:microsoft.com/office/officeart/2005/8/layout/radial4"/>
    <dgm:cxn modelId="{C114FA13-41A6-4DDF-AAE4-7D49D79A698E}" srcId="{6FCB0CF0-0816-4390-841A-3AD4B85DA961}" destId="{DDDBF4BE-5458-45E4-8AD5-7D3278182FD0}" srcOrd="3" destOrd="0" parTransId="{F41C9DAB-ABA7-4FB4-B24D-BDA69B5949C2}" sibTransId="{9EE49162-74AF-445C-BDAC-83D2117D084A}"/>
    <dgm:cxn modelId="{27AECECB-6EA5-47A7-B1A4-038A85751BA5}" type="presParOf" srcId="{3E54E000-6603-4ECD-AD4A-3614D8AD7632}" destId="{11579119-278E-4F4A-906E-EFABC0D4A5CC}" srcOrd="0" destOrd="0" presId="urn:microsoft.com/office/officeart/2005/8/layout/radial4"/>
    <dgm:cxn modelId="{5F826725-E34E-43C2-AEFC-29D4DD3D34D8}" type="presParOf" srcId="{3E54E000-6603-4ECD-AD4A-3614D8AD7632}" destId="{FE551DAD-14A2-423F-8F74-77DDD9501C87}" srcOrd="1" destOrd="0" presId="urn:microsoft.com/office/officeart/2005/8/layout/radial4"/>
    <dgm:cxn modelId="{BABE8334-5132-4A25-B1B6-0946D9C22E51}" type="presParOf" srcId="{3E54E000-6603-4ECD-AD4A-3614D8AD7632}" destId="{C00887B7-ED0A-435C-9FB9-F05A53F76509}" srcOrd="2" destOrd="0" presId="urn:microsoft.com/office/officeart/2005/8/layout/radial4"/>
    <dgm:cxn modelId="{692749AA-263E-4A95-8F19-E7BE650E93C9}" type="presParOf" srcId="{3E54E000-6603-4ECD-AD4A-3614D8AD7632}" destId="{4DFB1C95-241D-46F1-AAD6-92560E8756B8}" srcOrd="3" destOrd="0" presId="urn:microsoft.com/office/officeart/2005/8/layout/radial4"/>
    <dgm:cxn modelId="{20B8116F-B567-448F-812F-B11AC9927019}" type="presParOf" srcId="{3E54E000-6603-4ECD-AD4A-3614D8AD7632}" destId="{21D19517-FA52-4D89-B59C-6FCF107058AA}" srcOrd="4" destOrd="0" presId="urn:microsoft.com/office/officeart/2005/8/layout/radial4"/>
    <dgm:cxn modelId="{52D98CFA-6051-47C6-8534-CDED8A293161}" type="presParOf" srcId="{3E54E000-6603-4ECD-AD4A-3614D8AD7632}" destId="{4A0EFDEF-F8AE-4445-BEA9-97AE07EE9749}" srcOrd="5" destOrd="0" presId="urn:microsoft.com/office/officeart/2005/8/layout/radial4"/>
    <dgm:cxn modelId="{B65DBAD9-C2F3-4C31-BDA3-5407DEEFA0E9}" type="presParOf" srcId="{3E54E000-6603-4ECD-AD4A-3614D8AD7632}" destId="{66CACD8B-EC18-4A09-AC2E-6844A78E1EA9}" srcOrd="6" destOrd="0" presId="urn:microsoft.com/office/officeart/2005/8/layout/radial4"/>
    <dgm:cxn modelId="{72CB3B4A-6D48-40F1-8C67-BE25E7390223}" type="presParOf" srcId="{3E54E000-6603-4ECD-AD4A-3614D8AD7632}" destId="{BEB15D12-D51E-40E2-A61D-E5017689668A}" srcOrd="7" destOrd="0" presId="urn:microsoft.com/office/officeart/2005/8/layout/radial4"/>
    <dgm:cxn modelId="{CFA734D9-8D26-4FF9-8E22-12B4F05AE7DD}" type="presParOf" srcId="{3E54E000-6603-4ECD-AD4A-3614D8AD7632}" destId="{03852BE9-E5B4-4936-B66B-4AE623AC76CB}" srcOrd="8" destOrd="0" presId="urn:microsoft.com/office/officeart/2005/8/layout/radial4"/>
    <dgm:cxn modelId="{4065D83B-47AE-4A57-9B51-D49D994EC234}" type="presParOf" srcId="{3E54E000-6603-4ECD-AD4A-3614D8AD7632}" destId="{07897412-A16B-4F24-82B8-D9C1B0B7C64E}" srcOrd="9" destOrd="0" presId="urn:microsoft.com/office/officeart/2005/8/layout/radial4"/>
    <dgm:cxn modelId="{8A00A745-E0B6-486B-A8B6-80FAEF86A1D0}" type="presParOf" srcId="{3E54E000-6603-4ECD-AD4A-3614D8AD7632}" destId="{6391CF40-DF2D-4CEE-97A2-56727749A504}"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F65218-8BCB-4C0F-9265-9B4E843F6F72}"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GB"/>
        </a:p>
      </dgm:t>
    </dgm:pt>
    <dgm:pt modelId="{FF9BA24E-9CBB-4E3B-8EF5-2BD2B567491C}">
      <dgm:prSet/>
      <dgm:spPr/>
      <dgm:t>
        <a:bodyPr/>
        <a:lstStyle/>
        <a:p>
          <a:r>
            <a:rPr lang="en-US" b="0" smtClean="0">
              <a:latin typeface="Arial" panose="020B0604020202020204" pitchFamily="34" charset="0"/>
              <a:ea typeface="Tahoma" panose="020B0604030504040204" pitchFamily="34" charset="0"/>
              <a:cs typeface="Arial" panose="020B0604020202020204" pitchFamily="34" charset="0"/>
            </a:rPr>
            <a:t>Collaboration between Public and Private Sector and Research Centers</a:t>
          </a:r>
          <a:endParaRPr lang="en-GB" b="0" dirty="0">
            <a:latin typeface="Arial" panose="020B0604020202020204" pitchFamily="34" charset="0"/>
            <a:cs typeface="Arial" panose="020B0604020202020204" pitchFamily="34" charset="0"/>
          </a:endParaRPr>
        </a:p>
      </dgm:t>
    </dgm:pt>
    <dgm:pt modelId="{15093B90-527C-481B-A3DE-55490630E0AE}" type="parTrans" cxnId="{CA238686-8FC4-4A4A-B072-36C55396E329}">
      <dgm:prSet/>
      <dgm:spPr/>
      <dgm:t>
        <a:bodyPr/>
        <a:lstStyle/>
        <a:p>
          <a:endParaRPr lang="en-GB" b="0">
            <a:solidFill>
              <a:schemeClr val="bg1"/>
            </a:solidFill>
            <a:latin typeface="Arial" panose="020B0604020202020204" pitchFamily="34" charset="0"/>
            <a:cs typeface="Arial" panose="020B0604020202020204" pitchFamily="34" charset="0"/>
          </a:endParaRPr>
        </a:p>
      </dgm:t>
    </dgm:pt>
    <dgm:pt modelId="{381F7A2D-07E5-4AF0-984D-4A8CC21FCEF9}" type="sibTrans" cxnId="{CA238686-8FC4-4A4A-B072-36C55396E329}">
      <dgm:prSet/>
      <dgm:spPr/>
      <dgm:t>
        <a:bodyPr/>
        <a:lstStyle/>
        <a:p>
          <a:endParaRPr lang="en-GB" b="0">
            <a:solidFill>
              <a:schemeClr val="bg1"/>
            </a:solidFill>
            <a:latin typeface="Arial" panose="020B0604020202020204" pitchFamily="34" charset="0"/>
            <a:cs typeface="Arial" panose="020B0604020202020204" pitchFamily="34" charset="0"/>
          </a:endParaRPr>
        </a:p>
      </dgm:t>
    </dgm:pt>
    <dgm:pt modelId="{536908EE-101E-473A-9557-6D73EBE25AC3}">
      <dgm:prSet/>
      <dgm:spPr>
        <a:solidFill>
          <a:srgbClr val="4DA1A6"/>
        </a:solidFill>
      </dgm:spPr>
      <dgm:t>
        <a:bodyPr/>
        <a:lstStyle/>
        <a:p>
          <a:r>
            <a:rPr lang="en-US" b="0" smtClean="0">
              <a:latin typeface="Arial" panose="020B0604020202020204" pitchFamily="34" charset="0"/>
              <a:ea typeface="Tahoma" panose="020B0604030504040204" pitchFamily="34" charset="0"/>
              <a:cs typeface="Arial" panose="020B0604020202020204" pitchFamily="34" charset="0"/>
            </a:rPr>
            <a:t>Financing</a:t>
          </a:r>
          <a:endParaRPr lang="en-GB" b="0" dirty="0">
            <a:latin typeface="Arial" panose="020B0604020202020204" pitchFamily="34" charset="0"/>
            <a:cs typeface="Arial" panose="020B0604020202020204" pitchFamily="34" charset="0"/>
          </a:endParaRPr>
        </a:p>
      </dgm:t>
    </dgm:pt>
    <dgm:pt modelId="{B55B2DC7-F007-4BBA-A213-7DA1491145A6}" type="parTrans" cxnId="{8DD67EE4-6D87-44A3-A310-25E49893753E}">
      <dgm:prSet/>
      <dgm:spPr/>
      <dgm:t>
        <a:bodyPr/>
        <a:lstStyle/>
        <a:p>
          <a:endParaRPr lang="en-GB" b="0">
            <a:solidFill>
              <a:schemeClr val="bg1"/>
            </a:solidFill>
            <a:latin typeface="Arial" panose="020B0604020202020204" pitchFamily="34" charset="0"/>
            <a:cs typeface="Arial" panose="020B0604020202020204" pitchFamily="34" charset="0"/>
          </a:endParaRPr>
        </a:p>
      </dgm:t>
    </dgm:pt>
    <dgm:pt modelId="{75318B96-6F60-41D8-9E14-E5F49C1A0A73}" type="sibTrans" cxnId="{8DD67EE4-6D87-44A3-A310-25E49893753E}">
      <dgm:prSet/>
      <dgm:spPr/>
      <dgm:t>
        <a:bodyPr/>
        <a:lstStyle/>
        <a:p>
          <a:endParaRPr lang="en-GB" b="0">
            <a:solidFill>
              <a:schemeClr val="bg1"/>
            </a:solidFill>
            <a:latin typeface="Arial" panose="020B0604020202020204" pitchFamily="34" charset="0"/>
            <a:cs typeface="Arial" panose="020B0604020202020204" pitchFamily="34" charset="0"/>
          </a:endParaRPr>
        </a:p>
      </dgm:t>
    </dgm:pt>
    <dgm:pt modelId="{39A8F6AF-F217-401E-9780-542ED66F4C26}">
      <dgm:prSet phldrT="[Text]"/>
      <dgm:spPr/>
      <dgm:t>
        <a:bodyPr/>
        <a:lstStyle/>
        <a:p>
          <a:r>
            <a:rPr lang="en-US" b="0" smtClean="0">
              <a:latin typeface="Arial" panose="020B0604020202020204" pitchFamily="34" charset="0"/>
              <a:ea typeface="Tahoma" panose="020B0604030504040204" pitchFamily="34" charset="0"/>
              <a:cs typeface="Arial" panose="020B0604020202020204" pitchFamily="34" charset="0"/>
            </a:rPr>
            <a:t>Regional / National Innovation System (NIS)</a:t>
          </a:r>
          <a:endParaRPr lang="en-GB" b="0" dirty="0">
            <a:latin typeface="Arial" panose="020B0604020202020204" pitchFamily="34" charset="0"/>
            <a:cs typeface="Arial" panose="020B0604020202020204" pitchFamily="34" charset="0"/>
          </a:endParaRPr>
        </a:p>
      </dgm:t>
    </dgm:pt>
    <dgm:pt modelId="{2092154E-FB01-4FB5-B031-CA874ACDE53E}" type="parTrans" cxnId="{E31BEF0E-5441-43AB-9125-A9E348F7E167}">
      <dgm:prSet/>
      <dgm:spPr/>
      <dgm:t>
        <a:bodyPr/>
        <a:lstStyle/>
        <a:p>
          <a:endParaRPr lang="en-GB" b="0">
            <a:solidFill>
              <a:schemeClr val="bg1"/>
            </a:solidFill>
            <a:latin typeface="Arial" panose="020B0604020202020204" pitchFamily="34" charset="0"/>
            <a:cs typeface="Arial" panose="020B0604020202020204" pitchFamily="34" charset="0"/>
          </a:endParaRPr>
        </a:p>
      </dgm:t>
    </dgm:pt>
    <dgm:pt modelId="{928F803F-C634-4DD4-A097-908496A941AF}" type="sibTrans" cxnId="{E31BEF0E-5441-43AB-9125-A9E348F7E167}">
      <dgm:prSet/>
      <dgm:spPr/>
      <dgm:t>
        <a:bodyPr/>
        <a:lstStyle/>
        <a:p>
          <a:endParaRPr lang="en-GB" b="0">
            <a:solidFill>
              <a:schemeClr val="bg1"/>
            </a:solidFill>
            <a:latin typeface="Arial" panose="020B0604020202020204" pitchFamily="34" charset="0"/>
            <a:cs typeface="Arial" panose="020B0604020202020204" pitchFamily="34" charset="0"/>
          </a:endParaRPr>
        </a:p>
      </dgm:t>
    </dgm:pt>
    <dgm:pt modelId="{96E3F13F-43C1-4226-8B1F-9718E2BA121F}">
      <dgm:prSet phldrT="[Text]"/>
      <dgm:spPr>
        <a:solidFill>
          <a:srgbClr val="4DA1A6"/>
        </a:solidFill>
      </dgm:spPr>
      <dgm:t>
        <a:bodyPr/>
        <a:lstStyle/>
        <a:p>
          <a:r>
            <a:rPr lang="en-GB" b="0" smtClean="0">
              <a:latin typeface="Arial" panose="020B0604020202020204" pitchFamily="34" charset="0"/>
              <a:cs typeface="Arial" panose="020B0604020202020204" pitchFamily="34" charset="0"/>
            </a:rPr>
            <a:t>Internal Capacity</a:t>
          </a:r>
          <a:endParaRPr lang="en-GB" b="0" dirty="0">
            <a:latin typeface="Arial" panose="020B0604020202020204" pitchFamily="34" charset="0"/>
            <a:cs typeface="Arial" panose="020B0604020202020204" pitchFamily="34" charset="0"/>
          </a:endParaRPr>
        </a:p>
      </dgm:t>
    </dgm:pt>
    <dgm:pt modelId="{AE20BC33-E0EC-4958-9C16-059A5F03D724}" type="parTrans" cxnId="{84BE7CC0-E4CC-4046-9D90-46A98FAEEF13}">
      <dgm:prSet/>
      <dgm:spPr/>
      <dgm:t>
        <a:bodyPr/>
        <a:lstStyle/>
        <a:p>
          <a:endParaRPr lang="en-GB" b="0">
            <a:solidFill>
              <a:schemeClr val="bg1"/>
            </a:solidFill>
            <a:latin typeface="Arial" panose="020B0604020202020204" pitchFamily="34" charset="0"/>
            <a:cs typeface="Arial" panose="020B0604020202020204" pitchFamily="34" charset="0"/>
          </a:endParaRPr>
        </a:p>
      </dgm:t>
    </dgm:pt>
    <dgm:pt modelId="{72CB3403-1A5B-4A52-A152-9F23656AEC31}" type="sibTrans" cxnId="{84BE7CC0-E4CC-4046-9D90-46A98FAEEF13}">
      <dgm:prSet/>
      <dgm:spPr/>
      <dgm:t>
        <a:bodyPr/>
        <a:lstStyle/>
        <a:p>
          <a:endParaRPr lang="en-GB" b="0">
            <a:solidFill>
              <a:schemeClr val="bg1"/>
            </a:solidFill>
            <a:latin typeface="Arial" panose="020B0604020202020204" pitchFamily="34" charset="0"/>
            <a:cs typeface="Arial" panose="020B0604020202020204" pitchFamily="34" charset="0"/>
          </a:endParaRPr>
        </a:p>
      </dgm:t>
    </dgm:pt>
    <dgm:pt modelId="{BDBAEC38-292C-4A41-824D-941052D0AA2E}" type="pres">
      <dgm:prSet presAssocID="{C8F65218-8BCB-4C0F-9265-9B4E843F6F72}" presName="Name0" presStyleCnt="0">
        <dgm:presLayoutVars>
          <dgm:dir/>
          <dgm:resizeHandles val="exact"/>
        </dgm:presLayoutVars>
      </dgm:prSet>
      <dgm:spPr/>
      <dgm:t>
        <a:bodyPr/>
        <a:lstStyle/>
        <a:p>
          <a:endParaRPr lang="en-GB"/>
        </a:p>
      </dgm:t>
    </dgm:pt>
    <dgm:pt modelId="{CD96BCB6-9A2B-4D12-A97D-B625B2133BE2}" type="pres">
      <dgm:prSet presAssocID="{C8F65218-8BCB-4C0F-9265-9B4E843F6F72}" presName="cycle" presStyleCnt="0"/>
      <dgm:spPr/>
    </dgm:pt>
    <dgm:pt modelId="{A4CDFA81-882B-48D1-BC69-293D35E321ED}" type="pres">
      <dgm:prSet presAssocID="{FF9BA24E-9CBB-4E3B-8EF5-2BD2B567491C}" presName="nodeFirstNode" presStyleLbl="node1" presStyleIdx="0" presStyleCnt="4">
        <dgm:presLayoutVars>
          <dgm:bulletEnabled val="1"/>
        </dgm:presLayoutVars>
      </dgm:prSet>
      <dgm:spPr/>
      <dgm:t>
        <a:bodyPr/>
        <a:lstStyle/>
        <a:p>
          <a:endParaRPr lang="en-GB"/>
        </a:p>
      </dgm:t>
    </dgm:pt>
    <dgm:pt modelId="{C8ECBEEF-78A3-413F-91C5-3EA0C85BF805}" type="pres">
      <dgm:prSet presAssocID="{381F7A2D-07E5-4AF0-984D-4A8CC21FCEF9}" presName="sibTransFirstNode" presStyleLbl="bgShp" presStyleIdx="0" presStyleCnt="1"/>
      <dgm:spPr/>
      <dgm:t>
        <a:bodyPr/>
        <a:lstStyle/>
        <a:p>
          <a:endParaRPr lang="en-GB"/>
        </a:p>
      </dgm:t>
    </dgm:pt>
    <dgm:pt modelId="{404088B2-AC29-4F34-9371-3C290E451981}" type="pres">
      <dgm:prSet presAssocID="{536908EE-101E-473A-9557-6D73EBE25AC3}" presName="nodeFollowingNodes" presStyleLbl="node1" presStyleIdx="1" presStyleCnt="4">
        <dgm:presLayoutVars>
          <dgm:bulletEnabled val="1"/>
        </dgm:presLayoutVars>
      </dgm:prSet>
      <dgm:spPr/>
      <dgm:t>
        <a:bodyPr/>
        <a:lstStyle/>
        <a:p>
          <a:endParaRPr lang="en-GB"/>
        </a:p>
      </dgm:t>
    </dgm:pt>
    <dgm:pt modelId="{1CE5E232-D9E9-41AB-8B15-8A5798FC75EF}" type="pres">
      <dgm:prSet presAssocID="{39A8F6AF-F217-401E-9780-542ED66F4C26}" presName="nodeFollowingNodes" presStyleLbl="node1" presStyleIdx="2" presStyleCnt="4" custScaleX="113740">
        <dgm:presLayoutVars>
          <dgm:bulletEnabled val="1"/>
        </dgm:presLayoutVars>
      </dgm:prSet>
      <dgm:spPr/>
      <dgm:t>
        <a:bodyPr/>
        <a:lstStyle/>
        <a:p>
          <a:endParaRPr lang="en-GB"/>
        </a:p>
      </dgm:t>
    </dgm:pt>
    <dgm:pt modelId="{69A9E144-7175-4CD2-96FF-D21D60071AFC}" type="pres">
      <dgm:prSet presAssocID="{96E3F13F-43C1-4226-8B1F-9718E2BA121F}" presName="nodeFollowingNodes" presStyleLbl="node1" presStyleIdx="3" presStyleCnt="4">
        <dgm:presLayoutVars>
          <dgm:bulletEnabled val="1"/>
        </dgm:presLayoutVars>
      </dgm:prSet>
      <dgm:spPr/>
      <dgm:t>
        <a:bodyPr/>
        <a:lstStyle/>
        <a:p>
          <a:endParaRPr lang="en-GB"/>
        </a:p>
      </dgm:t>
    </dgm:pt>
  </dgm:ptLst>
  <dgm:cxnLst>
    <dgm:cxn modelId="{CA238686-8FC4-4A4A-B072-36C55396E329}" srcId="{C8F65218-8BCB-4C0F-9265-9B4E843F6F72}" destId="{FF9BA24E-9CBB-4E3B-8EF5-2BD2B567491C}" srcOrd="0" destOrd="0" parTransId="{15093B90-527C-481B-A3DE-55490630E0AE}" sibTransId="{381F7A2D-07E5-4AF0-984D-4A8CC21FCEF9}"/>
    <dgm:cxn modelId="{FD32C441-FB61-46C4-9078-CC6EB0AFF995}" type="presOf" srcId="{FF9BA24E-9CBB-4E3B-8EF5-2BD2B567491C}" destId="{A4CDFA81-882B-48D1-BC69-293D35E321ED}" srcOrd="0" destOrd="0" presId="urn:microsoft.com/office/officeart/2005/8/layout/cycle3"/>
    <dgm:cxn modelId="{84BE7CC0-E4CC-4046-9D90-46A98FAEEF13}" srcId="{C8F65218-8BCB-4C0F-9265-9B4E843F6F72}" destId="{96E3F13F-43C1-4226-8B1F-9718E2BA121F}" srcOrd="3" destOrd="0" parTransId="{AE20BC33-E0EC-4958-9C16-059A5F03D724}" sibTransId="{72CB3403-1A5B-4A52-A152-9F23656AEC31}"/>
    <dgm:cxn modelId="{E31BEF0E-5441-43AB-9125-A9E348F7E167}" srcId="{C8F65218-8BCB-4C0F-9265-9B4E843F6F72}" destId="{39A8F6AF-F217-401E-9780-542ED66F4C26}" srcOrd="2" destOrd="0" parTransId="{2092154E-FB01-4FB5-B031-CA874ACDE53E}" sibTransId="{928F803F-C634-4DD4-A097-908496A941AF}"/>
    <dgm:cxn modelId="{3A4D7124-BD9C-4081-86E2-34CE0FE7AB01}" type="presOf" srcId="{96E3F13F-43C1-4226-8B1F-9718E2BA121F}" destId="{69A9E144-7175-4CD2-96FF-D21D60071AFC}" srcOrd="0" destOrd="0" presId="urn:microsoft.com/office/officeart/2005/8/layout/cycle3"/>
    <dgm:cxn modelId="{3F79D3E5-A480-45D2-BBB3-6CB5F4AB40E5}" type="presOf" srcId="{39A8F6AF-F217-401E-9780-542ED66F4C26}" destId="{1CE5E232-D9E9-41AB-8B15-8A5798FC75EF}" srcOrd="0" destOrd="0" presId="urn:microsoft.com/office/officeart/2005/8/layout/cycle3"/>
    <dgm:cxn modelId="{7E5A7CF1-0D42-41F3-AE3F-532E6095DB67}" type="presOf" srcId="{381F7A2D-07E5-4AF0-984D-4A8CC21FCEF9}" destId="{C8ECBEEF-78A3-413F-91C5-3EA0C85BF805}" srcOrd="0" destOrd="0" presId="urn:microsoft.com/office/officeart/2005/8/layout/cycle3"/>
    <dgm:cxn modelId="{16681C81-543F-41E7-96EE-E4ADEEFF0204}" type="presOf" srcId="{C8F65218-8BCB-4C0F-9265-9B4E843F6F72}" destId="{BDBAEC38-292C-4A41-824D-941052D0AA2E}" srcOrd="0" destOrd="0" presId="urn:microsoft.com/office/officeart/2005/8/layout/cycle3"/>
    <dgm:cxn modelId="{40A0C279-42C7-47FE-AC33-CA8DB54F63AF}" type="presOf" srcId="{536908EE-101E-473A-9557-6D73EBE25AC3}" destId="{404088B2-AC29-4F34-9371-3C290E451981}" srcOrd="0" destOrd="0" presId="urn:microsoft.com/office/officeart/2005/8/layout/cycle3"/>
    <dgm:cxn modelId="{8DD67EE4-6D87-44A3-A310-25E49893753E}" srcId="{C8F65218-8BCB-4C0F-9265-9B4E843F6F72}" destId="{536908EE-101E-473A-9557-6D73EBE25AC3}" srcOrd="1" destOrd="0" parTransId="{B55B2DC7-F007-4BBA-A213-7DA1491145A6}" sibTransId="{75318B96-6F60-41D8-9E14-E5F49C1A0A73}"/>
    <dgm:cxn modelId="{3BE0A4AE-CC6B-4D17-AD8C-F341A42B8CA5}" type="presParOf" srcId="{BDBAEC38-292C-4A41-824D-941052D0AA2E}" destId="{CD96BCB6-9A2B-4D12-A97D-B625B2133BE2}" srcOrd="0" destOrd="0" presId="urn:microsoft.com/office/officeart/2005/8/layout/cycle3"/>
    <dgm:cxn modelId="{2715BC26-CCF7-4CDD-B53E-8FAB552DA01A}" type="presParOf" srcId="{CD96BCB6-9A2B-4D12-A97D-B625B2133BE2}" destId="{A4CDFA81-882B-48D1-BC69-293D35E321ED}" srcOrd="0" destOrd="0" presId="urn:microsoft.com/office/officeart/2005/8/layout/cycle3"/>
    <dgm:cxn modelId="{1F14101D-7720-4B5D-A01D-513BCBAC9341}" type="presParOf" srcId="{CD96BCB6-9A2B-4D12-A97D-B625B2133BE2}" destId="{C8ECBEEF-78A3-413F-91C5-3EA0C85BF805}" srcOrd="1" destOrd="0" presId="urn:microsoft.com/office/officeart/2005/8/layout/cycle3"/>
    <dgm:cxn modelId="{5C30FEB7-7353-49BD-B2B3-AADC62E869F5}" type="presParOf" srcId="{CD96BCB6-9A2B-4D12-A97D-B625B2133BE2}" destId="{404088B2-AC29-4F34-9371-3C290E451981}" srcOrd="2" destOrd="0" presId="urn:microsoft.com/office/officeart/2005/8/layout/cycle3"/>
    <dgm:cxn modelId="{493B5281-5EB1-4FCF-B1BA-DCFCDFB58054}" type="presParOf" srcId="{CD96BCB6-9A2B-4D12-A97D-B625B2133BE2}" destId="{1CE5E232-D9E9-41AB-8B15-8A5798FC75EF}" srcOrd="3" destOrd="0" presId="urn:microsoft.com/office/officeart/2005/8/layout/cycle3"/>
    <dgm:cxn modelId="{7D563E41-044F-4A7E-BF8B-2CF7E1B6BB51}" type="presParOf" srcId="{CD96BCB6-9A2B-4D12-A97D-B625B2133BE2}" destId="{69A9E144-7175-4CD2-96FF-D21D60071AFC}"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7CE574-1892-4607-8F94-EE748D22C072}"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GB"/>
        </a:p>
      </dgm:t>
    </dgm:pt>
    <dgm:pt modelId="{181622C9-B06E-4065-B64C-8801D86DAF52}">
      <dgm:prSet phldrT="[Text]">
        <dgm:style>
          <a:lnRef idx="2">
            <a:schemeClr val="accent1">
              <a:shade val="50000"/>
            </a:schemeClr>
          </a:lnRef>
          <a:fillRef idx="1">
            <a:schemeClr val="accent1"/>
          </a:fillRef>
          <a:effectRef idx="0">
            <a:schemeClr val="accent1"/>
          </a:effectRef>
          <a:fontRef idx="minor">
            <a:schemeClr val="lt1"/>
          </a:fontRef>
        </dgm:style>
      </dgm:prSet>
      <dgm:spPr>
        <a:ln>
          <a:noFill/>
        </a:ln>
      </dgm:spPr>
      <dgm:t>
        <a:bodyPr/>
        <a:lstStyle/>
        <a:p>
          <a:r>
            <a:rPr lang="en-GB" dirty="0" smtClean="0">
              <a:latin typeface="Arial" panose="020B0604020202020204" pitchFamily="34" charset="0"/>
              <a:cs typeface="Arial" panose="020B0604020202020204" pitchFamily="34" charset="0"/>
            </a:rPr>
            <a:t>Clusters in the Caribbean</a:t>
          </a:r>
          <a:endParaRPr lang="en-GB" dirty="0">
            <a:latin typeface="Arial" panose="020B0604020202020204" pitchFamily="34" charset="0"/>
            <a:cs typeface="Arial" panose="020B0604020202020204" pitchFamily="34" charset="0"/>
          </a:endParaRPr>
        </a:p>
      </dgm:t>
    </dgm:pt>
    <dgm:pt modelId="{3C937BEC-0994-4F02-9942-37B948DD8885}" type="parTrans" cxnId="{70D2E607-155D-4071-9552-E994CAE43AAF}">
      <dgm:prSet/>
      <dgm:spPr/>
      <dgm:t>
        <a:bodyPr/>
        <a:lstStyle/>
        <a:p>
          <a:endParaRPr lang="en-GB">
            <a:latin typeface="Arial" panose="020B0604020202020204" pitchFamily="34" charset="0"/>
            <a:cs typeface="Arial" panose="020B0604020202020204" pitchFamily="34" charset="0"/>
          </a:endParaRPr>
        </a:p>
      </dgm:t>
    </dgm:pt>
    <dgm:pt modelId="{698A158D-F510-4840-AA10-C04867DB6A11}" type="sibTrans" cxnId="{70D2E607-155D-4071-9552-E994CAE43AAF}">
      <dgm:prSet/>
      <dgm:spPr/>
      <dgm:t>
        <a:bodyPr/>
        <a:lstStyle/>
        <a:p>
          <a:endParaRPr lang="en-GB">
            <a:latin typeface="Arial" panose="020B0604020202020204" pitchFamily="34" charset="0"/>
            <a:cs typeface="Arial" panose="020B0604020202020204" pitchFamily="34" charset="0"/>
          </a:endParaRPr>
        </a:p>
      </dgm:t>
    </dgm:pt>
    <dgm:pt modelId="{CA28797A-9CF2-4214-927C-C785E7862F13}">
      <dgm:prSet phldrT="[Text]">
        <dgm:style>
          <a:lnRef idx="2">
            <a:schemeClr val="accent3">
              <a:shade val="50000"/>
            </a:schemeClr>
          </a:lnRef>
          <a:fillRef idx="1">
            <a:schemeClr val="accent3"/>
          </a:fillRef>
          <a:effectRef idx="0">
            <a:schemeClr val="accent3"/>
          </a:effectRef>
          <a:fontRef idx="minor">
            <a:schemeClr val="lt1"/>
          </a:fontRef>
        </dgm:style>
      </dgm:prSet>
      <dgm:spPr>
        <a:ln>
          <a:noFill/>
        </a:ln>
      </dgm:spPr>
      <dgm:t>
        <a:bodyPr/>
        <a:lstStyle/>
        <a:p>
          <a:r>
            <a:rPr lang="en-GB" dirty="0" smtClean="0">
              <a:solidFill>
                <a:schemeClr val="tx1"/>
              </a:solidFill>
              <a:latin typeface="Arial" panose="020B0604020202020204" pitchFamily="34" charset="0"/>
              <a:cs typeface="Arial" panose="020B0604020202020204" pitchFamily="34" charset="0"/>
            </a:rPr>
            <a:t>Music (Jamaica)</a:t>
          </a:r>
          <a:endParaRPr lang="en-GB" dirty="0">
            <a:solidFill>
              <a:schemeClr val="tx1"/>
            </a:solidFill>
            <a:latin typeface="Arial" panose="020B0604020202020204" pitchFamily="34" charset="0"/>
            <a:cs typeface="Arial" panose="020B0604020202020204" pitchFamily="34" charset="0"/>
          </a:endParaRPr>
        </a:p>
      </dgm:t>
    </dgm:pt>
    <dgm:pt modelId="{6D4C85BF-21A5-4342-9800-FC4CB1BB9F66}" type="parTrans" cxnId="{D27A1387-F35E-4DB5-B37C-2C05694BABDD}">
      <dgm:prSet/>
      <dgm:spPr/>
      <dgm:t>
        <a:bodyPr/>
        <a:lstStyle/>
        <a:p>
          <a:endParaRPr lang="en-GB">
            <a:latin typeface="Arial" panose="020B0604020202020204" pitchFamily="34" charset="0"/>
            <a:cs typeface="Arial" panose="020B0604020202020204" pitchFamily="34" charset="0"/>
          </a:endParaRPr>
        </a:p>
      </dgm:t>
    </dgm:pt>
    <dgm:pt modelId="{FF5014D1-00D7-4F93-A4E8-4C3DA64D4095}" type="sibTrans" cxnId="{D27A1387-F35E-4DB5-B37C-2C05694BABDD}">
      <dgm:prSet/>
      <dgm:spPr/>
      <dgm:t>
        <a:bodyPr/>
        <a:lstStyle/>
        <a:p>
          <a:endParaRPr lang="en-GB">
            <a:latin typeface="Arial" panose="020B0604020202020204" pitchFamily="34" charset="0"/>
            <a:cs typeface="Arial" panose="020B0604020202020204" pitchFamily="34" charset="0"/>
          </a:endParaRPr>
        </a:p>
      </dgm:t>
    </dgm:pt>
    <dgm:pt modelId="{023E94CD-121A-4BEA-9C32-50F30819B1C1}">
      <dgm:prSet phldrT="[Text]">
        <dgm:style>
          <a:lnRef idx="2">
            <a:schemeClr val="accent6">
              <a:shade val="50000"/>
            </a:schemeClr>
          </a:lnRef>
          <a:fillRef idx="1">
            <a:schemeClr val="accent6"/>
          </a:fillRef>
          <a:effectRef idx="0">
            <a:schemeClr val="accent6"/>
          </a:effectRef>
          <a:fontRef idx="minor">
            <a:schemeClr val="lt1"/>
          </a:fontRef>
        </dgm:style>
      </dgm:prSet>
      <dgm:spPr>
        <a:ln>
          <a:noFill/>
        </a:ln>
      </dgm:spPr>
      <dgm:t>
        <a:bodyPr/>
        <a:lstStyle/>
        <a:p>
          <a:r>
            <a:rPr lang="en-GB" dirty="0" smtClean="0">
              <a:solidFill>
                <a:schemeClr val="tx1"/>
              </a:solidFill>
              <a:latin typeface="Arial" panose="020B0604020202020204" pitchFamily="34" charset="0"/>
              <a:cs typeface="Arial" panose="020B0604020202020204" pitchFamily="34" charset="0"/>
            </a:rPr>
            <a:t>Yachting (Saint Lucia)</a:t>
          </a:r>
          <a:endParaRPr lang="en-GB" dirty="0">
            <a:solidFill>
              <a:schemeClr val="tx1"/>
            </a:solidFill>
            <a:latin typeface="Arial" panose="020B0604020202020204" pitchFamily="34" charset="0"/>
            <a:cs typeface="Arial" panose="020B0604020202020204" pitchFamily="34" charset="0"/>
          </a:endParaRPr>
        </a:p>
      </dgm:t>
    </dgm:pt>
    <dgm:pt modelId="{5913F241-33CA-4DF7-8A5D-2BF78C8CB4F7}" type="parTrans" cxnId="{4DF8F63C-6D4A-4C75-8677-C509A26C5E65}">
      <dgm:prSet/>
      <dgm:spPr/>
      <dgm:t>
        <a:bodyPr/>
        <a:lstStyle/>
        <a:p>
          <a:endParaRPr lang="en-GB">
            <a:latin typeface="Arial" panose="020B0604020202020204" pitchFamily="34" charset="0"/>
            <a:cs typeface="Arial" panose="020B0604020202020204" pitchFamily="34" charset="0"/>
          </a:endParaRPr>
        </a:p>
      </dgm:t>
    </dgm:pt>
    <dgm:pt modelId="{800A07F5-2CAE-4F71-AD63-9181A15DA19F}" type="sibTrans" cxnId="{4DF8F63C-6D4A-4C75-8677-C509A26C5E65}">
      <dgm:prSet/>
      <dgm:spPr/>
      <dgm:t>
        <a:bodyPr/>
        <a:lstStyle/>
        <a:p>
          <a:endParaRPr lang="en-GB">
            <a:latin typeface="Arial" panose="020B0604020202020204" pitchFamily="34" charset="0"/>
            <a:cs typeface="Arial" panose="020B0604020202020204" pitchFamily="34" charset="0"/>
          </a:endParaRPr>
        </a:p>
      </dgm:t>
    </dgm:pt>
    <dgm:pt modelId="{F44A5638-51EE-4156-8213-85EB2DFBC8BE}">
      <dgm:prSet phldrT="[Text]">
        <dgm:style>
          <a:lnRef idx="2">
            <a:schemeClr val="accent2">
              <a:shade val="50000"/>
            </a:schemeClr>
          </a:lnRef>
          <a:fillRef idx="1">
            <a:schemeClr val="accent2"/>
          </a:fillRef>
          <a:effectRef idx="0">
            <a:schemeClr val="accent2"/>
          </a:effectRef>
          <a:fontRef idx="minor">
            <a:schemeClr val="lt1"/>
          </a:fontRef>
        </dgm:style>
      </dgm:prSet>
      <dgm:spPr>
        <a:ln>
          <a:noFill/>
        </a:ln>
      </dgm:spPr>
      <dgm:t>
        <a:bodyPr/>
        <a:lstStyle/>
        <a:p>
          <a:r>
            <a:rPr lang="en-GB" dirty="0" smtClean="0">
              <a:solidFill>
                <a:schemeClr val="tx1"/>
              </a:solidFill>
              <a:latin typeface="Arial" panose="020B0604020202020204" pitchFamily="34" charset="0"/>
              <a:cs typeface="Arial" panose="020B0604020202020204" pitchFamily="34" charset="0"/>
            </a:rPr>
            <a:t>Pepper Sauce (Trinidad &amp; Tobago)</a:t>
          </a:r>
          <a:endParaRPr lang="en-GB" dirty="0">
            <a:solidFill>
              <a:schemeClr val="tx1"/>
            </a:solidFill>
            <a:latin typeface="Arial" panose="020B0604020202020204" pitchFamily="34" charset="0"/>
            <a:cs typeface="Arial" panose="020B0604020202020204" pitchFamily="34" charset="0"/>
          </a:endParaRPr>
        </a:p>
      </dgm:t>
    </dgm:pt>
    <dgm:pt modelId="{342844C1-C583-4060-8FAA-EBAC51641BF8}" type="parTrans" cxnId="{5DB2017E-E19D-40F3-90CD-5D996682A495}">
      <dgm:prSet/>
      <dgm:spPr/>
      <dgm:t>
        <a:bodyPr/>
        <a:lstStyle/>
        <a:p>
          <a:endParaRPr lang="en-GB">
            <a:latin typeface="Arial" panose="020B0604020202020204" pitchFamily="34" charset="0"/>
            <a:cs typeface="Arial" panose="020B0604020202020204" pitchFamily="34" charset="0"/>
          </a:endParaRPr>
        </a:p>
      </dgm:t>
    </dgm:pt>
    <dgm:pt modelId="{B7AFFEC0-907E-49AB-95A7-84D4D913407F}" type="sibTrans" cxnId="{5DB2017E-E19D-40F3-90CD-5D996682A495}">
      <dgm:prSet/>
      <dgm:spPr/>
      <dgm:t>
        <a:bodyPr/>
        <a:lstStyle/>
        <a:p>
          <a:endParaRPr lang="en-GB">
            <a:latin typeface="Arial" panose="020B0604020202020204" pitchFamily="34" charset="0"/>
            <a:cs typeface="Arial" panose="020B0604020202020204" pitchFamily="34" charset="0"/>
          </a:endParaRPr>
        </a:p>
      </dgm:t>
    </dgm:pt>
    <dgm:pt modelId="{A4314324-CAA6-40F9-8674-28FD75A27DCD}">
      <dgm:prSet phldrT="[Text]">
        <dgm:style>
          <a:lnRef idx="2">
            <a:schemeClr val="accent5">
              <a:shade val="50000"/>
            </a:schemeClr>
          </a:lnRef>
          <a:fillRef idx="1">
            <a:schemeClr val="accent5"/>
          </a:fillRef>
          <a:effectRef idx="0">
            <a:schemeClr val="accent5"/>
          </a:effectRef>
          <a:fontRef idx="minor">
            <a:schemeClr val="lt1"/>
          </a:fontRef>
        </dgm:style>
      </dgm:prSet>
      <dgm:spPr>
        <a:ln>
          <a:noFill/>
        </a:ln>
      </dgm:spPr>
      <dgm:t>
        <a:bodyPr/>
        <a:lstStyle/>
        <a:p>
          <a:r>
            <a:rPr lang="en-GB" dirty="0" smtClean="0">
              <a:solidFill>
                <a:schemeClr val="tx1"/>
              </a:solidFill>
              <a:latin typeface="Arial" panose="020B0604020202020204" pitchFamily="34" charset="0"/>
              <a:cs typeface="Arial" panose="020B0604020202020204" pitchFamily="34" charset="0"/>
            </a:rPr>
            <a:t>Gold Jewellery (Guyana)</a:t>
          </a:r>
          <a:endParaRPr lang="en-GB" dirty="0">
            <a:solidFill>
              <a:schemeClr val="tx1"/>
            </a:solidFill>
            <a:latin typeface="Arial" panose="020B0604020202020204" pitchFamily="34" charset="0"/>
            <a:cs typeface="Arial" panose="020B0604020202020204" pitchFamily="34" charset="0"/>
          </a:endParaRPr>
        </a:p>
      </dgm:t>
    </dgm:pt>
    <dgm:pt modelId="{35BE5471-7283-4A1A-B88E-8B8067068D68}" type="parTrans" cxnId="{8BA90D27-8FF1-4C63-B728-07238033A733}">
      <dgm:prSet/>
      <dgm:spPr/>
      <dgm:t>
        <a:bodyPr/>
        <a:lstStyle/>
        <a:p>
          <a:endParaRPr lang="en-GB">
            <a:latin typeface="Arial" panose="020B0604020202020204" pitchFamily="34" charset="0"/>
            <a:cs typeface="Arial" panose="020B0604020202020204" pitchFamily="34" charset="0"/>
          </a:endParaRPr>
        </a:p>
      </dgm:t>
    </dgm:pt>
    <dgm:pt modelId="{638FFDE5-E40C-4C2B-BF24-E5F9B2470AE5}" type="sibTrans" cxnId="{8BA90D27-8FF1-4C63-B728-07238033A733}">
      <dgm:prSet/>
      <dgm:spPr/>
      <dgm:t>
        <a:bodyPr/>
        <a:lstStyle/>
        <a:p>
          <a:endParaRPr lang="en-GB">
            <a:latin typeface="Arial" panose="020B0604020202020204" pitchFamily="34" charset="0"/>
            <a:cs typeface="Arial" panose="020B0604020202020204" pitchFamily="34" charset="0"/>
          </a:endParaRPr>
        </a:p>
      </dgm:t>
    </dgm:pt>
    <dgm:pt modelId="{32581310-6E57-4EC3-A226-BF0B70F47F8B}" type="pres">
      <dgm:prSet presAssocID="{127CE574-1892-4607-8F94-EE748D22C072}" presName="composite" presStyleCnt="0">
        <dgm:presLayoutVars>
          <dgm:chMax val="1"/>
          <dgm:dir/>
          <dgm:resizeHandles val="exact"/>
        </dgm:presLayoutVars>
      </dgm:prSet>
      <dgm:spPr/>
      <dgm:t>
        <a:bodyPr/>
        <a:lstStyle/>
        <a:p>
          <a:endParaRPr lang="en-GB"/>
        </a:p>
      </dgm:t>
    </dgm:pt>
    <dgm:pt modelId="{FA31ED88-D49C-48B2-9C3F-82316572C878}" type="pres">
      <dgm:prSet presAssocID="{127CE574-1892-4607-8F94-EE748D22C072}" presName="radial" presStyleCnt="0">
        <dgm:presLayoutVars>
          <dgm:animLvl val="ctr"/>
        </dgm:presLayoutVars>
      </dgm:prSet>
      <dgm:spPr/>
    </dgm:pt>
    <dgm:pt modelId="{71F8023E-6926-4020-A576-C52E5C8C8D5D}" type="pres">
      <dgm:prSet presAssocID="{181622C9-B06E-4065-B64C-8801D86DAF52}" presName="centerShape" presStyleLbl="vennNode1" presStyleIdx="0" presStyleCnt="5"/>
      <dgm:spPr/>
      <dgm:t>
        <a:bodyPr/>
        <a:lstStyle/>
        <a:p>
          <a:endParaRPr lang="en-GB"/>
        </a:p>
      </dgm:t>
    </dgm:pt>
    <dgm:pt modelId="{8FDAD07C-60F9-4DAF-B93C-C6DD6EEDE7D8}" type="pres">
      <dgm:prSet presAssocID="{CA28797A-9CF2-4214-927C-C785E7862F13}" presName="node" presStyleLbl="vennNode1" presStyleIdx="1" presStyleCnt="5">
        <dgm:presLayoutVars>
          <dgm:bulletEnabled val="1"/>
        </dgm:presLayoutVars>
      </dgm:prSet>
      <dgm:spPr/>
      <dgm:t>
        <a:bodyPr/>
        <a:lstStyle/>
        <a:p>
          <a:endParaRPr lang="en-GB"/>
        </a:p>
      </dgm:t>
    </dgm:pt>
    <dgm:pt modelId="{B67E2486-EFAC-42A2-BE49-8B2E1306BD87}" type="pres">
      <dgm:prSet presAssocID="{023E94CD-121A-4BEA-9C32-50F30819B1C1}" presName="node" presStyleLbl="vennNode1" presStyleIdx="2" presStyleCnt="5">
        <dgm:presLayoutVars>
          <dgm:bulletEnabled val="1"/>
        </dgm:presLayoutVars>
      </dgm:prSet>
      <dgm:spPr/>
      <dgm:t>
        <a:bodyPr/>
        <a:lstStyle/>
        <a:p>
          <a:endParaRPr lang="en-GB"/>
        </a:p>
      </dgm:t>
    </dgm:pt>
    <dgm:pt modelId="{F0463E87-7985-4D87-975D-978B5E3FD9BD}" type="pres">
      <dgm:prSet presAssocID="{F44A5638-51EE-4156-8213-85EB2DFBC8BE}" presName="node" presStyleLbl="vennNode1" presStyleIdx="3" presStyleCnt="5">
        <dgm:presLayoutVars>
          <dgm:bulletEnabled val="1"/>
        </dgm:presLayoutVars>
      </dgm:prSet>
      <dgm:spPr/>
      <dgm:t>
        <a:bodyPr/>
        <a:lstStyle/>
        <a:p>
          <a:endParaRPr lang="en-GB"/>
        </a:p>
      </dgm:t>
    </dgm:pt>
    <dgm:pt modelId="{80DDBD61-7176-46F3-B151-EEDF6920346C}" type="pres">
      <dgm:prSet presAssocID="{A4314324-CAA6-40F9-8674-28FD75A27DCD}" presName="node" presStyleLbl="vennNode1" presStyleIdx="4" presStyleCnt="5">
        <dgm:presLayoutVars>
          <dgm:bulletEnabled val="1"/>
        </dgm:presLayoutVars>
      </dgm:prSet>
      <dgm:spPr/>
      <dgm:t>
        <a:bodyPr/>
        <a:lstStyle/>
        <a:p>
          <a:endParaRPr lang="en-GB"/>
        </a:p>
      </dgm:t>
    </dgm:pt>
  </dgm:ptLst>
  <dgm:cxnLst>
    <dgm:cxn modelId="{860FC4BC-633E-449F-8CF8-B925A588C3E8}" type="presOf" srcId="{CA28797A-9CF2-4214-927C-C785E7862F13}" destId="{8FDAD07C-60F9-4DAF-B93C-C6DD6EEDE7D8}" srcOrd="0" destOrd="0" presId="urn:microsoft.com/office/officeart/2005/8/layout/radial3"/>
    <dgm:cxn modelId="{2ACF8D1C-B9B5-4043-BCB7-8CC2AAB66D65}" type="presOf" srcId="{F44A5638-51EE-4156-8213-85EB2DFBC8BE}" destId="{F0463E87-7985-4D87-975D-978B5E3FD9BD}" srcOrd="0" destOrd="0" presId="urn:microsoft.com/office/officeart/2005/8/layout/radial3"/>
    <dgm:cxn modelId="{01E5C099-E962-418F-A113-F8E674639B4D}" type="presOf" srcId="{127CE574-1892-4607-8F94-EE748D22C072}" destId="{32581310-6E57-4EC3-A226-BF0B70F47F8B}" srcOrd="0" destOrd="0" presId="urn:microsoft.com/office/officeart/2005/8/layout/radial3"/>
    <dgm:cxn modelId="{D27A1387-F35E-4DB5-B37C-2C05694BABDD}" srcId="{181622C9-B06E-4065-B64C-8801D86DAF52}" destId="{CA28797A-9CF2-4214-927C-C785E7862F13}" srcOrd="0" destOrd="0" parTransId="{6D4C85BF-21A5-4342-9800-FC4CB1BB9F66}" sibTransId="{FF5014D1-00D7-4F93-A4E8-4C3DA64D4095}"/>
    <dgm:cxn modelId="{A3EF55C0-42BE-4C73-BF79-9302D78ECE23}" type="presOf" srcId="{181622C9-B06E-4065-B64C-8801D86DAF52}" destId="{71F8023E-6926-4020-A576-C52E5C8C8D5D}" srcOrd="0" destOrd="0" presId="urn:microsoft.com/office/officeart/2005/8/layout/radial3"/>
    <dgm:cxn modelId="{4DF8F63C-6D4A-4C75-8677-C509A26C5E65}" srcId="{181622C9-B06E-4065-B64C-8801D86DAF52}" destId="{023E94CD-121A-4BEA-9C32-50F30819B1C1}" srcOrd="1" destOrd="0" parTransId="{5913F241-33CA-4DF7-8A5D-2BF78C8CB4F7}" sibTransId="{800A07F5-2CAE-4F71-AD63-9181A15DA19F}"/>
    <dgm:cxn modelId="{8BA90D27-8FF1-4C63-B728-07238033A733}" srcId="{181622C9-B06E-4065-B64C-8801D86DAF52}" destId="{A4314324-CAA6-40F9-8674-28FD75A27DCD}" srcOrd="3" destOrd="0" parTransId="{35BE5471-7283-4A1A-B88E-8B8067068D68}" sibTransId="{638FFDE5-E40C-4C2B-BF24-E5F9B2470AE5}"/>
    <dgm:cxn modelId="{9C18C113-B055-4BED-9EF2-282FA0A9DF00}" type="presOf" srcId="{023E94CD-121A-4BEA-9C32-50F30819B1C1}" destId="{B67E2486-EFAC-42A2-BE49-8B2E1306BD87}" srcOrd="0" destOrd="0" presId="urn:microsoft.com/office/officeart/2005/8/layout/radial3"/>
    <dgm:cxn modelId="{102B076F-A039-4C2A-9054-3C276D5902D4}" type="presOf" srcId="{A4314324-CAA6-40F9-8674-28FD75A27DCD}" destId="{80DDBD61-7176-46F3-B151-EEDF6920346C}" srcOrd="0" destOrd="0" presId="urn:microsoft.com/office/officeart/2005/8/layout/radial3"/>
    <dgm:cxn modelId="{5DB2017E-E19D-40F3-90CD-5D996682A495}" srcId="{181622C9-B06E-4065-B64C-8801D86DAF52}" destId="{F44A5638-51EE-4156-8213-85EB2DFBC8BE}" srcOrd="2" destOrd="0" parTransId="{342844C1-C583-4060-8FAA-EBAC51641BF8}" sibTransId="{B7AFFEC0-907E-49AB-95A7-84D4D913407F}"/>
    <dgm:cxn modelId="{70D2E607-155D-4071-9552-E994CAE43AAF}" srcId="{127CE574-1892-4607-8F94-EE748D22C072}" destId="{181622C9-B06E-4065-B64C-8801D86DAF52}" srcOrd="0" destOrd="0" parTransId="{3C937BEC-0994-4F02-9942-37B948DD8885}" sibTransId="{698A158D-F510-4840-AA10-C04867DB6A11}"/>
    <dgm:cxn modelId="{FD8F3100-FB9C-455F-A4D3-5CAB867AFF09}" type="presParOf" srcId="{32581310-6E57-4EC3-A226-BF0B70F47F8B}" destId="{FA31ED88-D49C-48B2-9C3F-82316572C878}" srcOrd="0" destOrd="0" presId="urn:microsoft.com/office/officeart/2005/8/layout/radial3"/>
    <dgm:cxn modelId="{353C5D02-3086-45BA-B276-C545781A96C3}" type="presParOf" srcId="{FA31ED88-D49C-48B2-9C3F-82316572C878}" destId="{71F8023E-6926-4020-A576-C52E5C8C8D5D}" srcOrd="0" destOrd="0" presId="urn:microsoft.com/office/officeart/2005/8/layout/radial3"/>
    <dgm:cxn modelId="{6CA83049-CFBC-4567-8DD0-3BBDAB53C513}" type="presParOf" srcId="{FA31ED88-D49C-48B2-9C3F-82316572C878}" destId="{8FDAD07C-60F9-4DAF-B93C-C6DD6EEDE7D8}" srcOrd="1" destOrd="0" presId="urn:microsoft.com/office/officeart/2005/8/layout/radial3"/>
    <dgm:cxn modelId="{CFEC5327-DA37-4649-8CDA-F50B566A6F0C}" type="presParOf" srcId="{FA31ED88-D49C-48B2-9C3F-82316572C878}" destId="{B67E2486-EFAC-42A2-BE49-8B2E1306BD87}" srcOrd="2" destOrd="0" presId="urn:microsoft.com/office/officeart/2005/8/layout/radial3"/>
    <dgm:cxn modelId="{8F8992DD-0347-4539-83F1-01F3D144DA1F}" type="presParOf" srcId="{FA31ED88-D49C-48B2-9C3F-82316572C878}" destId="{F0463E87-7985-4D87-975D-978B5E3FD9BD}" srcOrd="3" destOrd="0" presId="urn:microsoft.com/office/officeart/2005/8/layout/radial3"/>
    <dgm:cxn modelId="{1EF57B7B-295C-4675-90AF-1D35DD7B1702}" type="presParOf" srcId="{FA31ED88-D49C-48B2-9C3F-82316572C878}" destId="{80DDBD61-7176-46F3-B151-EEDF6920346C}"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A1D26444-206B-4EE3-9A7D-20E477F26259}"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en-GB"/>
        </a:p>
      </dgm:t>
    </dgm:pt>
    <dgm:pt modelId="{DD7BC036-DB6C-49D9-B714-733688F8D1A9}">
      <dgm:prSet phldrT="[Text]"/>
      <dgm:spPr/>
      <dgm:t>
        <a:bodyPr/>
        <a:lstStyle/>
        <a:p>
          <a:r>
            <a:rPr lang="en-GB" dirty="0" smtClean="0"/>
            <a:t>Foreign Direct Investment</a:t>
          </a:r>
          <a:endParaRPr lang="en-GB" dirty="0"/>
        </a:p>
      </dgm:t>
    </dgm:pt>
    <dgm:pt modelId="{12BD9B66-1C6A-4FD4-9B86-470E4B5E1126}" type="parTrans" cxnId="{2BE56B00-048B-4E92-B99F-3F459AF802C9}">
      <dgm:prSet/>
      <dgm:spPr/>
      <dgm:t>
        <a:bodyPr/>
        <a:lstStyle/>
        <a:p>
          <a:endParaRPr lang="en-GB"/>
        </a:p>
      </dgm:t>
    </dgm:pt>
    <dgm:pt modelId="{94BE0021-EF73-4626-8956-1A4FE692B595}" type="sibTrans" cxnId="{2BE56B00-048B-4E92-B99F-3F459AF802C9}">
      <dgm:prSet/>
      <dgm:spPr/>
      <dgm:t>
        <a:bodyPr/>
        <a:lstStyle/>
        <a:p>
          <a:endParaRPr lang="en-GB"/>
        </a:p>
      </dgm:t>
    </dgm:pt>
    <dgm:pt modelId="{6FE97E4A-DEA4-4B69-AD1D-49EC8E551DEB}">
      <dgm:prSet phldrT="[Text]"/>
      <dgm:spPr/>
      <dgm:t>
        <a:bodyPr/>
        <a:lstStyle/>
        <a:p>
          <a:r>
            <a:rPr lang="en-GB" dirty="0" smtClean="0"/>
            <a:t>Clusters</a:t>
          </a:r>
          <a:endParaRPr lang="en-GB" dirty="0"/>
        </a:p>
      </dgm:t>
    </dgm:pt>
    <dgm:pt modelId="{9DC978C1-2A38-4B77-8772-7A85D16870F2}" type="parTrans" cxnId="{3F20FD86-14C0-424C-9E7C-28A69A8301AD}">
      <dgm:prSet/>
      <dgm:spPr/>
      <dgm:t>
        <a:bodyPr/>
        <a:lstStyle/>
        <a:p>
          <a:endParaRPr lang="en-GB"/>
        </a:p>
      </dgm:t>
    </dgm:pt>
    <dgm:pt modelId="{EA98D7E1-C96D-4383-A560-11C76A6C5B5D}" type="sibTrans" cxnId="{3F20FD86-14C0-424C-9E7C-28A69A8301AD}">
      <dgm:prSet/>
      <dgm:spPr/>
      <dgm:t>
        <a:bodyPr/>
        <a:lstStyle/>
        <a:p>
          <a:endParaRPr lang="en-GB"/>
        </a:p>
      </dgm:t>
    </dgm:pt>
    <dgm:pt modelId="{B1E63149-5CC2-4A55-97F2-50C10904E135}">
      <dgm:prSet phldrT="[Text]"/>
      <dgm:spPr/>
      <dgm:t>
        <a:bodyPr/>
        <a:lstStyle/>
        <a:p>
          <a:r>
            <a:rPr lang="en-GB" dirty="0" err="1" smtClean="0"/>
            <a:t>MSME</a:t>
          </a:r>
          <a:r>
            <a:rPr lang="en-GB" dirty="0" smtClean="0"/>
            <a:t> Development</a:t>
          </a:r>
          <a:endParaRPr lang="en-GB" dirty="0"/>
        </a:p>
      </dgm:t>
    </dgm:pt>
    <dgm:pt modelId="{B65459DA-F673-41B0-9C90-D951090767FD}" type="parTrans" cxnId="{62AFD09A-63B6-4E7B-A021-CBF1FC52FC7A}">
      <dgm:prSet/>
      <dgm:spPr/>
      <dgm:t>
        <a:bodyPr/>
        <a:lstStyle/>
        <a:p>
          <a:endParaRPr lang="en-GB"/>
        </a:p>
      </dgm:t>
    </dgm:pt>
    <dgm:pt modelId="{D00E6C87-F3D9-4E17-9546-DCD7C573A4E1}" type="sibTrans" cxnId="{62AFD09A-63B6-4E7B-A021-CBF1FC52FC7A}">
      <dgm:prSet/>
      <dgm:spPr/>
      <dgm:t>
        <a:bodyPr/>
        <a:lstStyle/>
        <a:p>
          <a:endParaRPr lang="en-GB"/>
        </a:p>
      </dgm:t>
    </dgm:pt>
    <dgm:pt modelId="{1BD3FFDF-52A9-4077-B831-301C02850E75}">
      <dgm:prSet phldrT="[Text]"/>
      <dgm:spPr/>
      <dgm:t>
        <a:bodyPr/>
        <a:lstStyle/>
        <a:p>
          <a:r>
            <a:rPr lang="en-GB" dirty="0" smtClean="0"/>
            <a:t>Innovation</a:t>
          </a:r>
          <a:endParaRPr lang="en-GB" dirty="0"/>
        </a:p>
      </dgm:t>
    </dgm:pt>
    <dgm:pt modelId="{42F8A1AA-EB9D-4C9F-8EC6-3743CEEEA83F}" type="parTrans" cxnId="{B578A6A1-13A8-409E-B2AC-6F8DB82A6FAA}">
      <dgm:prSet/>
      <dgm:spPr/>
      <dgm:t>
        <a:bodyPr/>
        <a:lstStyle/>
        <a:p>
          <a:endParaRPr lang="en-GB"/>
        </a:p>
      </dgm:t>
    </dgm:pt>
    <dgm:pt modelId="{CCF02608-B08B-4B6C-9230-EF56EFC266D8}" type="sibTrans" cxnId="{B578A6A1-13A8-409E-B2AC-6F8DB82A6FAA}">
      <dgm:prSet/>
      <dgm:spPr/>
      <dgm:t>
        <a:bodyPr/>
        <a:lstStyle/>
        <a:p>
          <a:endParaRPr lang="en-GB"/>
        </a:p>
      </dgm:t>
    </dgm:pt>
    <dgm:pt modelId="{93B3603B-6D90-451E-81C1-9455E2555B41}">
      <dgm:prSet phldrT="[Text]"/>
      <dgm:spPr/>
      <dgm:t>
        <a:bodyPr/>
        <a:lstStyle/>
        <a:p>
          <a:r>
            <a:rPr lang="en-GB" dirty="0" smtClean="0"/>
            <a:t>Research &amp; Development</a:t>
          </a:r>
          <a:endParaRPr lang="en-GB" dirty="0"/>
        </a:p>
      </dgm:t>
    </dgm:pt>
    <dgm:pt modelId="{27663531-C0C2-4F24-B863-8B4EBD3BC763}" type="parTrans" cxnId="{C65A2B59-010D-43BB-816F-94D6DD40884C}">
      <dgm:prSet/>
      <dgm:spPr/>
      <dgm:t>
        <a:bodyPr/>
        <a:lstStyle/>
        <a:p>
          <a:endParaRPr lang="en-GB"/>
        </a:p>
      </dgm:t>
    </dgm:pt>
    <dgm:pt modelId="{296F4D26-6EB7-441C-83BB-7D1FFDBBCBE8}" type="sibTrans" cxnId="{C65A2B59-010D-43BB-816F-94D6DD40884C}">
      <dgm:prSet/>
      <dgm:spPr/>
      <dgm:t>
        <a:bodyPr/>
        <a:lstStyle/>
        <a:p>
          <a:endParaRPr lang="en-GB"/>
        </a:p>
      </dgm:t>
    </dgm:pt>
    <dgm:pt modelId="{1DD7204C-02BF-4FFB-9D6F-7F755D90C27C}">
      <dgm:prSet phldrT="[Text]"/>
      <dgm:spPr/>
      <dgm:t>
        <a:bodyPr/>
        <a:lstStyle/>
        <a:p>
          <a:r>
            <a:rPr lang="en-GB" dirty="0" smtClean="0"/>
            <a:t>Technological Transfer</a:t>
          </a:r>
          <a:endParaRPr lang="en-GB" dirty="0"/>
        </a:p>
      </dgm:t>
    </dgm:pt>
    <dgm:pt modelId="{5698AD60-D69E-45DB-95DA-7EF49CF8192E}" type="parTrans" cxnId="{6A805DD6-EEF1-4043-95AB-1AA81B46830E}">
      <dgm:prSet/>
      <dgm:spPr/>
      <dgm:t>
        <a:bodyPr/>
        <a:lstStyle/>
        <a:p>
          <a:endParaRPr lang="en-GB"/>
        </a:p>
      </dgm:t>
    </dgm:pt>
    <dgm:pt modelId="{77587EAE-C248-46CE-BF6B-34D83221E5B6}" type="sibTrans" cxnId="{6A805DD6-EEF1-4043-95AB-1AA81B46830E}">
      <dgm:prSet/>
      <dgm:spPr/>
      <dgm:t>
        <a:bodyPr/>
        <a:lstStyle/>
        <a:p>
          <a:endParaRPr lang="en-GB"/>
        </a:p>
      </dgm:t>
    </dgm:pt>
    <dgm:pt modelId="{3F353A7E-0ECA-4F69-B11B-81E85CD0A5C6}">
      <dgm:prSet phldrT="[Text]"/>
      <dgm:spPr/>
      <dgm:t>
        <a:bodyPr/>
        <a:lstStyle/>
        <a:p>
          <a:r>
            <a:rPr lang="en-GB" dirty="0" smtClean="0"/>
            <a:t>Knowledge Economy</a:t>
          </a:r>
          <a:endParaRPr lang="en-GB" dirty="0"/>
        </a:p>
      </dgm:t>
    </dgm:pt>
    <dgm:pt modelId="{4D2A1A74-1E10-4068-921B-62B16916AB1D}" type="parTrans" cxnId="{A0EBE802-99D5-498D-BE6B-28E0CF68F525}">
      <dgm:prSet/>
      <dgm:spPr/>
      <dgm:t>
        <a:bodyPr/>
        <a:lstStyle/>
        <a:p>
          <a:endParaRPr lang="en-GB"/>
        </a:p>
      </dgm:t>
    </dgm:pt>
    <dgm:pt modelId="{2364E179-C965-4448-A208-D6A4F28FA20E}" type="sibTrans" cxnId="{A0EBE802-99D5-498D-BE6B-28E0CF68F525}">
      <dgm:prSet/>
      <dgm:spPr/>
      <dgm:t>
        <a:bodyPr/>
        <a:lstStyle/>
        <a:p>
          <a:endParaRPr lang="en-GB"/>
        </a:p>
      </dgm:t>
    </dgm:pt>
    <dgm:pt modelId="{91EC437F-536C-4EE5-A76F-C274460BC5EA}">
      <dgm:prSet phldrT="[Text]"/>
      <dgm:spPr/>
      <dgm:t>
        <a:bodyPr/>
        <a:lstStyle/>
        <a:p>
          <a:r>
            <a:rPr lang="en-GB" dirty="0" smtClean="0"/>
            <a:t>ICT</a:t>
          </a:r>
          <a:endParaRPr lang="en-GB" dirty="0"/>
        </a:p>
      </dgm:t>
    </dgm:pt>
    <dgm:pt modelId="{62AA6F05-DAB2-4527-B066-292A7A93DB15}" type="parTrans" cxnId="{FD4DA5E2-014F-4C9F-9BF3-D602AF850522}">
      <dgm:prSet/>
      <dgm:spPr/>
      <dgm:t>
        <a:bodyPr/>
        <a:lstStyle/>
        <a:p>
          <a:endParaRPr lang="en-GB"/>
        </a:p>
      </dgm:t>
    </dgm:pt>
    <dgm:pt modelId="{BF37BBE6-2FBA-45B5-9C75-CC0CA2E3FE5D}" type="sibTrans" cxnId="{FD4DA5E2-014F-4C9F-9BF3-D602AF850522}">
      <dgm:prSet/>
      <dgm:spPr/>
      <dgm:t>
        <a:bodyPr/>
        <a:lstStyle/>
        <a:p>
          <a:endParaRPr lang="en-GB"/>
        </a:p>
      </dgm:t>
    </dgm:pt>
    <dgm:pt modelId="{F413EA43-9BB3-4448-8066-5A24426ED20D}">
      <dgm:prSet phldrT="[Text]"/>
      <dgm:spPr/>
      <dgm:t>
        <a:bodyPr/>
        <a:lstStyle/>
        <a:p>
          <a:r>
            <a:rPr lang="en-GB" dirty="0" smtClean="0"/>
            <a:t>Broadband</a:t>
          </a:r>
          <a:endParaRPr lang="en-GB" dirty="0"/>
        </a:p>
      </dgm:t>
    </dgm:pt>
    <dgm:pt modelId="{E6A9DEE4-856C-46E4-B591-40AD77B0A9AD}" type="parTrans" cxnId="{D69618EA-CA73-4846-B7B2-E91291E188D5}">
      <dgm:prSet/>
      <dgm:spPr/>
      <dgm:t>
        <a:bodyPr/>
        <a:lstStyle/>
        <a:p>
          <a:endParaRPr lang="en-GB"/>
        </a:p>
      </dgm:t>
    </dgm:pt>
    <dgm:pt modelId="{08847CF6-E384-44EE-8E1C-2EF63698BE54}" type="sibTrans" cxnId="{D69618EA-CA73-4846-B7B2-E91291E188D5}">
      <dgm:prSet/>
      <dgm:spPr/>
      <dgm:t>
        <a:bodyPr/>
        <a:lstStyle/>
        <a:p>
          <a:endParaRPr lang="en-GB"/>
        </a:p>
      </dgm:t>
    </dgm:pt>
    <dgm:pt modelId="{EFD7851F-6C7A-47F9-9C8E-9B7757E3CBE0}" type="pres">
      <dgm:prSet presAssocID="{A1D26444-206B-4EE3-9A7D-20E477F26259}" presName="Name0" presStyleCnt="0">
        <dgm:presLayoutVars>
          <dgm:chMax val="3"/>
          <dgm:chPref val="1"/>
          <dgm:dir/>
          <dgm:animLvl val="lvl"/>
          <dgm:resizeHandles/>
        </dgm:presLayoutVars>
      </dgm:prSet>
      <dgm:spPr/>
      <dgm:t>
        <a:bodyPr/>
        <a:lstStyle/>
        <a:p>
          <a:endParaRPr lang="en-GB"/>
        </a:p>
      </dgm:t>
    </dgm:pt>
    <dgm:pt modelId="{1C0D6384-2C4B-474A-9873-42474F60BEE1}" type="pres">
      <dgm:prSet presAssocID="{A1D26444-206B-4EE3-9A7D-20E477F26259}" presName="outerBox" presStyleCnt="0"/>
      <dgm:spPr/>
    </dgm:pt>
    <dgm:pt modelId="{26F27A7C-C263-4D33-928D-B4EFEE04BBFF}" type="pres">
      <dgm:prSet presAssocID="{A1D26444-206B-4EE3-9A7D-20E477F26259}" presName="outerBoxParent" presStyleLbl="node1" presStyleIdx="0" presStyleCnt="3"/>
      <dgm:spPr/>
      <dgm:t>
        <a:bodyPr/>
        <a:lstStyle/>
        <a:p>
          <a:endParaRPr lang="en-GB"/>
        </a:p>
      </dgm:t>
    </dgm:pt>
    <dgm:pt modelId="{F390F02E-02B8-4549-B89E-5DBADB6612CF}" type="pres">
      <dgm:prSet presAssocID="{A1D26444-206B-4EE3-9A7D-20E477F26259}" presName="outerBoxChildren" presStyleCnt="0"/>
      <dgm:spPr/>
    </dgm:pt>
    <dgm:pt modelId="{84BAE7C5-A5F0-4305-BC96-4CFFCB8515EA}" type="pres">
      <dgm:prSet presAssocID="{6FE97E4A-DEA4-4B69-AD1D-49EC8E551DEB}" presName="oChild" presStyleLbl="fgAcc1" presStyleIdx="0" presStyleCnt="6">
        <dgm:presLayoutVars>
          <dgm:bulletEnabled val="1"/>
        </dgm:presLayoutVars>
      </dgm:prSet>
      <dgm:spPr/>
      <dgm:t>
        <a:bodyPr/>
        <a:lstStyle/>
        <a:p>
          <a:endParaRPr lang="en-GB"/>
        </a:p>
      </dgm:t>
    </dgm:pt>
    <dgm:pt modelId="{A65F6DBC-70D7-4BF8-8420-9ECDC112B419}" type="pres">
      <dgm:prSet presAssocID="{EA98D7E1-C96D-4383-A560-11C76A6C5B5D}" presName="outerSibTrans" presStyleCnt="0"/>
      <dgm:spPr/>
    </dgm:pt>
    <dgm:pt modelId="{001BAB95-7BE8-4708-9177-E5331D55CA15}" type="pres">
      <dgm:prSet presAssocID="{B1E63149-5CC2-4A55-97F2-50C10904E135}" presName="oChild" presStyleLbl="fgAcc1" presStyleIdx="1" presStyleCnt="6">
        <dgm:presLayoutVars>
          <dgm:bulletEnabled val="1"/>
        </dgm:presLayoutVars>
      </dgm:prSet>
      <dgm:spPr/>
      <dgm:t>
        <a:bodyPr/>
        <a:lstStyle/>
        <a:p>
          <a:endParaRPr lang="en-GB"/>
        </a:p>
      </dgm:t>
    </dgm:pt>
    <dgm:pt modelId="{9898347F-487D-4001-AEDD-82DAFF65AD68}" type="pres">
      <dgm:prSet presAssocID="{A1D26444-206B-4EE3-9A7D-20E477F26259}" presName="middleBox" presStyleCnt="0"/>
      <dgm:spPr/>
    </dgm:pt>
    <dgm:pt modelId="{CB0DF645-1990-4A1D-95FF-C7A6A739E29B}" type="pres">
      <dgm:prSet presAssocID="{A1D26444-206B-4EE3-9A7D-20E477F26259}" presName="middleBoxParent" presStyleLbl="node1" presStyleIdx="1" presStyleCnt="3"/>
      <dgm:spPr/>
      <dgm:t>
        <a:bodyPr/>
        <a:lstStyle/>
        <a:p>
          <a:endParaRPr lang="en-GB"/>
        </a:p>
      </dgm:t>
    </dgm:pt>
    <dgm:pt modelId="{DB95261B-9896-4245-85A1-07E5FDAE6168}" type="pres">
      <dgm:prSet presAssocID="{A1D26444-206B-4EE3-9A7D-20E477F26259}" presName="middleBoxChildren" presStyleCnt="0"/>
      <dgm:spPr/>
    </dgm:pt>
    <dgm:pt modelId="{392BE81C-C686-4E21-B6BC-E5102CACDB7F}" type="pres">
      <dgm:prSet presAssocID="{93B3603B-6D90-451E-81C1-9455E2555B41}" presName="mChild" presStyleLbl="fgAcc1" presStyleIdx="2" presStyleCnt="6">
        <dgm:presLayoutVars>
          <dgm:bulletEnabled val="1"/>
        </dgm:presLayoutVars>
      </dgm:prSet>
      <dgm:spPr/>
      <dgm:t>
        <a:bodyPr/>
        <a:lstStyle/>
        <a:p>
          <a:endParaRPr lang="en-GB"/>
        </a:p>
      </dgm:t>
    </dgm:pt>
    <dgm:pt modelId="{E301B530-A17C-4FE1-BDAB-7094F7F99719}" type="pres">
      <dgm:prSet presAssocID="{296F4D26-6EB7-441C-83BB-7D1FFDBBCBE8}" presName="middleSibTrans" presStyleCnt="0"/>
      <dgm:spPr/>
    </dgm:pt>
    <dgm:pt modelId="{49D3B916-283E-4A0E-8A5B-F3EDB1AB500C}" type="pres">
      <dgm:prSet presAssocID="{1DD7204C-02BF-4FFB-9D6F-7F755D90C27C}" presName="mChild" presStyleLbl="fgAcc1" presStyleIdx="3" presStyleCnt="6">
        <dgm:presLayoutVars>
          <dgm:bulletEnabled val="1"/>
        </dgm:presLayoutVars>
      </dgm:prSet>
      <dgm:spPr/>
      <dgm:t>
        <a:bodyPr/>
        <a:lstStyle/>
        <a:p>
          <a:endParaRPr lang="en-GB"/>
        </a:p>
      </dgm:t>
    </dgm:pt>
    <dgm:pt modelId="{24AF7817-9B90-4C11-8848-25B51C1F2E70}" type="pres">
      <dgm:prSet presAssocID="{A1D26444-206B-4EE3-9A7D-20E477F26259}" presName="centerBox" presStyleCnt="0"/>
      <dgm:spPr/>
    </dgm:pt>
    <dgm:pt modelId="{62277814-845A-4028-94F4-763461637E55}" type="pres">
      <dgm:prSet presAssocID="{A1D26444-206B-4EE3-9A7D-20E477F26259}" presName="centerBoxParent" presStyleLbl="node1" presStyleIdx="2" presStyleCnt="3"/>
      <dgm:spPr/>
      <dgm:t>
        <a:bodyPr/>
        <a:lstStyle/>
        <a:p>
          <a:endParaRPr lang="en-GB"/>
        </a:p>
      </dgm:t>
    </dgm:pt>
    <dgm:pt modelId="{6510D42B-516D-4DBA-BA1A-46153755C1A2}" type="pres">
      <dgm:prSet presAssocID="{A1D26444-206B-4EE3-9A7D-20E477F26259}" presName="centerBoxChildren" presStyleCnt="0"/>
      <dgm:spPr/>
    </dgm:pt>
    <dgm:pt modelId="{8F269422-2A96-44EE-BC1F-9C3707914720}" type="pres">
      <dgm:prSet presAssocID="{91EC437F-536C-4EE5-A76F-C274460BC5EA}" presName="cChild" presStyleLbl="fgAcc1" presStyleIdx="4" presStyleCnt="6">
        <dgm:presLayoutVars>
          <dgm:bulletEnabled val="1"/>
        </dgm:presLayoutVars>
      </dgm:prSet>
      <dgm:spPr/>
      <dgm:t>
        <a:bodyPr/>
        <a:lstStyle/>
        <a:p>
          <a:endParaRPr lang="en-GB"/>
        </a:p>
      </dgm:t>
    </dgm:pt>
    <dgm:pt modelId="{04AD8E18-1BC0-4D3E-814C-BCD0A286A399}" type="pres">
      <dgm:prSet presAssocID="{BF37BBE6-2FBA-45B5-9C75-CC0CA2E3FE5D}" presName="centerSibTrans" presStyleCnt="0"/>
      <dgm:spPr/>
    </dgm:pt>
    <dgm:pt modelId="{EB450EEE-3446-4449-B1F3-924557004CF5}" type="pres">
      <dgm:prSet presAssocID="{F413EA43-9BB3-4448-8066-5A24426ED20D}" presName="cChild" presStyleLbl="fgAcc1" presStyleIdx="5" presStyleCnt="6">
        <dgm:presLayoutVars>
          <dgm:bulletEnabled val="1"/>
        </dgm:presLayoutVars>
      </dgm:prSet>
      <dgm:spPr/>
      <dgm:t>
        <a:bodyPr/>
        <a:lstStyle/>
        <a:p>
          <a:endParaRPr lang="en-GB"/>
        </a:p>
      </dgm:t>
    </dgm:pt>
  </dgm:ptLst>
  <dgm:cxnLst>
    <dgm:cxn modelId="{8AAB82A5-84CC-47C9-B839-353ECCDA1D9A}" type="presOf" srcId="{1BD3FFDF-52A9-4077-B831-301C02850E75}" destId="{CB0DF645-1990-4A1D-95FF-C7A6A739E29B}" srcOrd="0" destOrd="0" presId="urn:microsoft.com/office/officeart/2005/8/layout/target2"/>
    <dgm:cxn modelId="{6D65BDD1-883A-422A-A5CA-99A2149071E9}" type="presOf" srcId="{DD7BC036-DB6C-49D9-B714-733688F8D1A9}" destId="{26F27A7C-C263-4D33-928D-B4EFEE04BBFF}" srcOrd="0" destOrd="0" presId="urn:microsoft.com/office/officeart/2005/8/layout/target2"/>
    <dgm:cxn modelId="{B0EDEF59-F37A-41FA-ACC1-C381BB56CBE8}" type="presOf" srcId="{F413EA43-9BB3-4448-8066-5A24426ED20D}" destId="{EB450EEE-3446-4449-B1F3-924557004CF5}" srcOrd="0" destOrd="0" presId="urn:microsoft.com/office/officeart/2005/8/layout/target2"/>
    <dgm:cxn modelId="{2BE56B00-048B-4E92-B99F-3F459AF802C9}" srcId="{A1D26444-206B-4EE3-9A7D-20E477F26259}" destId="{DD7BC036-DB6C-49D9-B714-733688F8D1A9}" srcOrd="0" destOrd="0" parTransId="{12BD9B66-1C6A-4FD4-9B86-470E4B5E1126}" sibTransId="{94BE0021-EF73-4626-8956-1A4FE692B595}"/>
    <dgm:cxn modelId="{35A5EAF6-5C0F-4DFA-B5AC-64C3554655A5}" type="presOf" srcId="{1DD7204C-02BF-4FFB-9D6F-7F755D90C27C}" destId="{49D3B916-283E-4A0E-8A5B-F3EDB1AB500C}" srcOrd="0" destOrd="0" presId="urn:microsoft.com/office/officeart/2005/8/layout/target2"/>
    <dgm:cxn modelId="{A0EBE802-99D5-498D-BE6B-28E0CF68F525}" srcId="{A1D26444-206B-4EE3-9A7D-20E477F26259}" destId="{3F353A7E-0ECA-4F69-B11B-81E85CD0A5C6}" srcOrd="2" destOrd="0" parTransId="{4D2A1A74-1E10-4068-921B-62B16916AB1D}" sibTransId="{2364E179-C965-4448-A208-D6A4F28FA20E}"/>
    <dgm:cxn modelId="{3EB15439-FE41-4F89-9FFF-9431F46C1295}" type="presOf" srcId="{B1E63149-5CC2-4A55-97F2-50C10904E135}" destId="{001BAB95-7BE8-4708-9177-E5331D55CA15}" srcOrd="0" destOrd="0" presId="urn:microsoft.com/office/officeart/2005/8/layout/target2"/>
    <dgm:cxn modelId="{8654049E-3B34-48A0-A4F3-095C07F3790D}" type="presOf" srcId="{A1D26444-206B-4EE3-9A7D-20E477F26259}" destId="{EFD7851F-6C7A-47F9-9C8E-9B7757E3CBE0}" srcOrd="0" destOrd="0" presId="urn:microsoft.com/office/officeart/2005/8/layout/target2"/>
    <dgm:cxn modelId="{C8F93D65-8D78-4EA4-B714-87D81C019CE9}" type="presOf" srcId="{3F353A7E-0ECA-4F69-B11B-81E85CD0A5C6}" destId="{62277814-845A-4028-94F4-763461637E55}" srcOrd="0" destOrd="0" presId="urn:microsoft.com/office/officeart/2005/8/layout/target2"/>
    <dgm:cxn modelId="{D69618EA-CA73-4846-B7B2-E91291E188D5}" srcId="{3F353A7E-0ECA-4F69-B11B-81E85CD0A5C6}" destId="{F413EA43-9BB3-4448-8066-5A24426ED20D}" srcOrd="1" destOrd="0" parTransId="{E6A9DEE4-856C-46E4-B591-40AD77B0A9AD}" sibTransId="{08847CF6-E384-44EE-8E1C-2EF63698BE54}"/>
    <dgm:cxn modelId="{B578A6A1-13A8-409E-B2AC-6F8DB82A6FAA}" srcId="{A1D26444-206B-4EE3-9A7D-20E477F26259}" destId="{1BD3FFDF-52A9-4077-B831-301C02850E75}" srcOrd="1" destOrd="0" parTransId="{42F8A1AA-EB9D-4C9F-8EC6-3743CEEEA83F}" sibTransId="{CCF02608-B08B-4B6C-9230-EF56EFC266D8}"/>
    <dgm:cxn modelId="{C65A2B59-010D-43BB-816F-94D6DD40884C}" srcId="{1BD3FFDF-52A9-4077-B831-301C02850E75}" destId="{93B3603B-6D90-451E-81C1-9455E2555B41}" srcOrd="0" destOrd="0" parTransId="{27663531-C0C2-4F24-B863-8B4EBD3BC763}" sibTransId="{296F4D26-6EB7-441C-83BB-7D1FFDBBCBE8}"/>
    <dgm:cxn modelId="{3F20FD86-14C0-424C-9E7C-28A69A8301AD}" srcId="{DD7BC036-DB6C-49D9-B714-733688F8D1A9}" destId="{6FE97E4A-DEA4-4B69-AD1D-49EC8E551DEB}" srcOrd="0" destOrd="0" parTransId="{9DC978C1-2A38-4B77-8772-7A85D16870F2}" sibTransId="{EA98D7E1-C96D-4383-A560-11C76A6C5B5D}"/>
    <dgm:cxn modelId="{FD4DA5E2-014F-4C9F-9BF3-D602AF850522}" srcId="{3F353A7E-0ECA-4F69-B11B-81E85CD0A5C6}" destId="{91EC437F-536C-4EE5-A76F-C274460BC5EA}" srcOrd="0" destOrd="0" parTransId="{62AA6F05-DAB2-4527-B066-292A7A93DB15}" sibTransId="{BF37BBE6-2FBA-45B5-9C75-CC0CA2E3FE5D}"/>
    <dgm:cxn modelId="{E22B7811-CCBF-4A1B-930B-324CC018E6F2}" type="presOf" srcId="{6FE97E4A-DEA4-4B69-AD1D-49EC8E551DEB}" destId="{84BAE7C5-A5F0-4305-BC96-4CFFCB8515EA}" srcOrd="0" destOrd="0" presId="urn:microsoft.com/office/officeart/2005/8/layout/target2"/>
    <dgm:cxn modelId="{A0258107-EF78-40DE-B865-3201BF01B65B}" type="presOf" srcId="{93B3603B-6D90-451E-81C1-9455E2555B41}" destId="{392BE81C-C686-4E21-B6BC-E5102CACDB7F}" srcOrd="0" destOrd="0" presId="urn:microsoft.com/office/officeart/2005/8/layout/target2"/>
    <dgm:cxn modelId="{6A805DD6-EEF1-4043-95AB-1AA81B46830E}" srcId="{1BD3FFDF-52A9-4077-B831-301C02850E75}" destId="{1DD7204C-02BF-4FFB-9D6F-7F755D90C27C}" srcOrd="1" destOrd="0" parTransId="{5698AD60-D69E-45DB-95DA-7EF49CF8192E}" sibTransId="{77587EAE-C248-46CE-BF6B-34D83221E5B6}"/>
    <dgm:cxn modelId="{4E9CA89E-7792-4A7E-B345-83D747DC193A}" type="presOf" srcId="{91EC437F-536C-4EE5-A76F-C274460BC5EA}" destId="{8F269422-2A96-44EE-BC1F-9C3707914720}" srcOrd="0" destOrd="0" presId="urn:microsoft.com/office/officeart/2005/8/layout/target2"/>
    <dgm:cxn modelId="{62AFD09A-63B6-4E7B-A021-CBF1FC52FC7A}" srcId="{DD7BC036-DB6C-49D9-B714-733688F8D1A9}" destId="{B1E63149-5CC2-4A55-97F2-50C10904E135}" srcOrd="1" destOrd="0" parTransId="{B65459DA-F673-41B0-9C90-D951090767FD}" sibTransId="{D00E6C87-F3D9-4E17-9546-DCD7C573A4E1}"/>
    <dgm:cxn modelId="{47892667-579F-4165-B7D9-5FA28DFEEB9F}" type="presParOf" srcId="{EFD7851F-6C7A-47F9-9C8E-9B7757E3CBE0}" destId="{1C0D6384-2C4B-474A-9873-42474F60BEE1}" srcOrd="0" destOrd="0" presId="urn:microsoft.com/office/officeart/2005/8/layout/target2"/>
    <dgm:cxn modelId="{244378B4-AF15-447C-A558-FECD560EE2A1}" type="presParOf" srcId="{1C0D6384-2C4B-474A-9873-42474F60BEE1}" destId="{26F27A7C-C263-4D33-928D-B4EFEE04BBFF}" srcOrd="0" destOrd="0" presId="urn:microsoft.com/office/officeart/2005/8/layout/target2"/>
    <dgm:cxn modelId="{FDDB39B0-A40B-4271-9C70-0E31821FA709}" type="presParOf" srcId="{1C0D6384-2C4B-474A-9873-42474F60BEE1}" destId="{F390F02E-02B8-4549-B89E-5DBADB6612CF}" srcOrd="1" destOrd="0" presId="urn:microsoft.com/office/officeart/2005/8/layout/target2"/>
    <dgm:cxn modelId="{D2CDF651-465C-4067-A6B0-82E5E7A7C51E}" type="presParOf" srcId="{F390F02E-02B8-4549-B89E-5DBADB6612CF}" destId="{84BAE7C5-A5F0-4305-BC96-4CFFCB8515EA}" srcOrd="0" destOrd="0" presId="urn:microsoft.com/office/officeart/2005/8/layout/target2"/>
    <dgm:cxn modelId="{D2A32A26-4DFE-48C1-85E5-745810751CAE}" type="presParOf" srcId="{F390F02E-02B8-4549-B89E-5DBADB6612CF}" destId="{A65F6DBC-70D7-4BF8-8420-9ECDC112B419}" srcOrd="1" destOrd="0" presId="urn:microsoft.com/office/officeart/2005/8/layout/target2"/>
    <dgm:cxn modelId="{5D53DB20-FDF4-43AF-BEED-28086DC2D3FE}" type="presParOf" srcId="{F390F02E-02B8-4549-B89E-5DBADB6612CF}" destId="{001BAB95-7BE8-4708-9177-E5331D55CA15}" srcOrd="2" destOrd="0" presId="urn:microsoft.com/office/officeart/2005/8/layout/target2"/>
    <dgm:cxn modelId="{C5F53AE9-23DD-47DB-8573-C34D73EF5547}" type="presParOf" srcId="{EFD7851F-6C7A-47F9-9C8E-9B7757E3CBE0}" destId="{9898347F-487D-4001-AEDD-82DAFF65AD68}" srcOrd="1" destOrd="0" presId="urn:microsoft.com/office/officeart/2005/8/layout/target2"/>
    <dgm:cxn modelId="{F5AD03B2-9993-4D42-9C01-5D52F17732F4}" type="presParOf" srcId="{9898347F-487D-4001-AEDD-82DAFF65AD68}" destId="{CB0DF645-1990-4A1D-95FF-C7A6A739E29B}" srcOrd="0" destOrd="0" presId="urn:microsoft.com/office/officeart/2005/8/layout/target2"/>
    <dgm:cxn modelId="{14D1ED03-E8C8-4D8B-BA5B-47E74B102139}" type="presParOf" srcId="{9898347F-487D-4001-AEDD-82DAFF65AD68}" destId="{DB95261B-9896-4245-85A1-07E5FDAE6168}" srcOrd="1" destOrd="0" presId="urn:microsoft.com/office/officeart/2005/8/layout/target2"/>
    <dgm:cxn modelId="{FF8CF258-80A5-4396-B84D-E187052ED961}" type="presParOf" srcId="{DB95261B-9896-4245-85A1-07E5FDAE6168}" destId="{392BE81C-C686-4E21-B6BC-E5102CACDB7F}" srcOrd="0" destOrd="0" presId="urn:microsoft.com/office/officeart/2005/8/layout/target2"/>
    <dgm:cxn modelId="{7ACC743C-D9DB-4A15-8961-3117C838D628}" type="presParOf" srcId="{DB95261B-9896-4245-85A1-07E5FDAE6168}" destId="{E301B530-A17C-4FE1-BDAB-7094F7F99719}" srcOrd="1" destOrd="0" presId="urn:microsoft.com/office/officeart/2005/8/layout/target2"/>
    <dgm:cxn modelId="{1BDF0461-72EC-4FBB-99E7-66FE22DCDF8B}" type="presParOf" srcId="{DB95261B-9896-4245-85A1-07E5FDAE6168}" destId="{49D3B916-283E-4A0E-8A5B-F3EDB1AB500C}" srcOrd="2" destOrd="0" presId="urn:microsoft.com/office/officeart/2005/8/layout/target2"/>
    <dgm:cxn modelId="{9D65F2EA-FD36-4588-BD6D-9103D4216272}" type="presParOf" srcId="{EFD7851F-6C7A-47F9-9C8E-9B7757E3CBE0}" destId="{24AF7817-9B90-4C11-8848-25B51C1F2E70}" srcOrd="2" destOrd="0" presId="urn:microsoft.com/office/officeart/2005/8/layout/target2"/>
    <dgm:cxn modelId="{B10C60BA-CEB1-4D18-8598-AC32236C1544}" type="presParOf" srcId="{24AF7817-9B90-4C11-8848-25B51C1F2E70}" destId="{62277814-845A-4028-94F4-763461637E55}" srcOrd="0" destOrd="0" presId="urn:microsoft.com/office/officeart/2005/8/layout/target2"/>
    <dgm:cxn modelId="{98A7BFD2-740A-4882-B0B0-AD0EF46FBFDB}" type="presParOf" srcId="{24AF7817-9B90-4C11-8848-25B51C1F2E70}" destId="{6510D42B-516D-4DBA-BA1A-46153755C1A2}" srcOrd="1" destOrd="0" presId="urn:microsoft.com/office/officeart/2005/8/layout/target2"/>
    <dgm:cxn modelId="{93173575-3627-4D40-88D2-22A4C3CDDB64}" type="presParOf" srcId="{6510D42B-516D-4DBA-BA1A-46153755C1A2}" destId="{8F269422-2A96-44EE-BC1F-9C3707914720}" srcOrd="0" destOrd="0" presId="urn:microsoft.com/office/officeart/2005/8/layout/target2"/>
    <dgm:cxn modelId="{920C3143-BFDD-46D1-885D-53AB1CEC68D8}" type="presParOf" srcId="{6510D42B-516D-4DBA-BA1A-46153755C1A2}" destId="{04AD8E18-1BC0-4D3E-814C-BCD0A286A399}" srcOrd="1" destOrd="0" presId="urn:microsoft.com/office/officeart/2005/8/layout/target2"/>
    <dgm:cxn modelId="{CE9FEE7A-EBD2-4C90-B485-0DF200080DA4}" type="presParOf" srcId="{6510D42B-516D-4DBA-BA1A-46153755C1A2}" destId="{EB450EEE-3446-4449-B1F3-924557004CF5}" srcOrd="2"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579119-278E-4F4A-906E-EFABC0D4A5CC}">
      <dsp:nvSpPr>
        <dsp:cNvPr id="0" name=""/>
        <dsp:cNvSpPr/>
      </dsp:nvSpPr>
      <dsp:spPr>
        <a:xfrm>
          <a:off x="2093845" y="2063561"/>
          <a:ext cx="1451109" cy="1451109"/>
        </a:xfrm>
        <a:prstGeom prst="ellipse">
          <a:avLst/>
        </a:prstGeom>
        <a:solidFill>
          <a:srgbClr val="E6AB0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altLang="en-US" sz="1300" kern="1200" dirty="0" smtClean="0">
              <a:latin typeface="Arial" panose="020B0604020202020204" pitchFamily="34" charset="0"/>
              <a:cs typeface="Arial" panose="020B0604020202020204" pitchFamily="34" charset="0"/>
            </a:rPr>
            <a:t>Development of a “knowledge economy” </a:t>
          </a:r>
          <a:endParaRPr lang="en-GB" sz="1300" kern="1200" dirty="0">
            <a:latin typeface="Arial" panose="020B0604020202020204" pitchFamily="34" charset="0"/>
            <a:cs typeface="Arial" panose="020B0604020202020204" pitchFamily="34" charset="0"/>
          </a:endParaRPr>
        </a:p>
      </dsp:txBody>
      <dsp:txXfrm>
        <a:off x="2306355" y="2276071"/>
        <a:ext cx="1026089" cy="1026089"/>
      </dsp:txXfrm>
    </dsp:sp>
    <dsp:sp modelId="{FE551DAD-14A2-423F-8F74-77DDD9501C87}">
      <dsp:nvSpPr>
        <dsp:cNvPr id="0" name=""/>
        <dsp:cNvSpPr/>
      </dsp:nvSpPr>
      <dsp:spPr>
        <a:xfrm rot="10800000">
          <a:off x="689708" y="2582333"/>
          <a:ext cx="1326908" cy="41356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0887B7-ED0A-435C-9FB9-F05A53F76509}">
      <dsp:nvSpPr>
        <dsp:cNvPr id="0" name=""/>
        <dsp:cNvSpPr/>
      </dsp:nvSpPr>
      <dsp:spPr>
        <a:xfrm>
          <a:off x="431" y="2237694"/>
          <a:ext cx="1378554" cy="11028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GB" sz="1300" kern="1200" dirty="0" smtClean="0">
              <a:latin typeface="Arial" panose="020B0604020202020204" pitchFamily="34" charset="0"/>
              <a:cs typeface="Arial" panose="020B0604020202020204" pitchFamily="34" charset="0"/>
            </a:rPr>
            <a:t>Foreign Direct Investment</a:t>
          </a:r>
          <a:endParaRPr lang="en-GB" sz="1300" kern="1200" dirty="0">
            <a:latin typeface="Arial" panose="020B0604020202020204" pitchFamily="34" charset="0"/>
            <a:cs typeface="Arial" panose="020B0604020202020204" pitchFamily="34" charset="0"/>
          </a:endParaRPr>
        </a:p>
      </dsp:txBody>
      <dsp:txXfrm>
        <a:off x="32732" y="2269995"/>
        <a:ext cx="1313952" cy="1038241"/>
      </dsp:txXfrm>
    </dsp:sp>
    <dsp:sp modelId="{4DFB1C95-241D-46F1-AAD6-92560E8756B8}">
      <dsp:nvSpPr>
        <dsp:cNvPr id="0" name=""/>
        <dsp:cNvSpPr/>
      </dsp:nvSpPr>
      <dsp:spPr>
        <a:xfrm rot="13500000">
          <a:off x="1119159" y="1545547"/>
          <a:ext cx="1326908" cy="41356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D19517-FA52-4D89-B59C-6FCF107058AA}">
      <dsp:nvSpPr>
        <dsp:cNvPr id="0" name=""/>
        <dsp:cNvSpPr/>
      </dsp:nvSpPr>
      <dsp:spPr>
        <a:xfrm>
          <a:off x="624203" y="731775"/>
          <a:ext cx="1378554" cy="11028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GB" sz="1300" kern="1200" dirty="0" smtClean="0">
              <a:latin typeface="Arial" panose="020B0604020202020204" pitchFamily="34" charset="0"/>
              <a:cs typeface="Arial" panose="020B0604020202020204" pitchFamily="34" charset="0"/>
            </a:rPr>
            <a:t>Information and Communications Technology</a:t>
          </a:r>
          <a:endParaRPr lang="en-GB" sz="1300" kern="1200" dirty="0">
            <a:latin typeface="Arial" panose="020B0604020202020204" pitchFamily="34" charset="0"/>
            <a:cs typeface="Arial" panose="020B0604020202020204" pitchFamily="34" charset="0"/>
          </a:endParaRPr>
        </a:p>
      </dsp:txBody>
      <dsp:txXfrm>
        <a:off x="656504" y="764076"/>
        <a:ext cx="1313952" cy="1038241"/>
      </dsp:txXfrm>
    </dsp:sp>
    <dsp:sp modelId="{4A0EFDEF-F8AE-4445-BEA9-97AE07EE9749}">
      <dsp:nvSpPr>
        <dsp:cNvPr id="0" name=""/>
        <dsp:cNvSpPr/>
      </dsp:nvSpPr>
      <dsp:spPr>
        <a:xfrm rot="16200000">
          <a:off x="2155945" y="1116096"/>
          <a:ext cx="1326908" cy="41356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CACD8B-EC18-4A09-AC2E-6844A78E1EA9}">
      <dsp:nvSpPr>
        <dsp:cNvPr id="0" name=""/>
        <dsp:cNvSpPr/>
      </dsp:nvSpPr>
      <dsp:spPr>
        <a:xfrm>
          <a:off x="2130122" y="108003"/>
          <a:ext cx="1378554" cy="11028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GB" sz="1300" kern="1200" dirty="0" smtClean="0">
              <a:latin typeface="Arial" panose="020B0604020202020204" pitchFamily="34" charset="0"/>
              <a:cs typeface="Arial" panose="020B0604020202020204" pitchFamily="34" charset="0"/>
            </a:rPr>
            <a:t>Research and Development</a:t>
          </a:r>
          <a:endParaRPr lang="en-GB" sz="1300" kern="1200" dirty="0">
            <a:latin typeface="Arial" panose="020B0604020202020204" pitchFamily="34" charset="0"/>
            <a:cs typeface="Arial" panose="020B0604020202020204" pitchFamily="34" charset="0"/>
          </a:endParaRPr>
        </a:p>
      </dsp:txBody>
      <dsp:txXfrm>
        <a:off x="2162423" y="140304"/>
        <a:ext cx="1313952" cy="1038241"/>
      </dsp:txXfrm>
    </dsp:sp>
    <dsp:sp modelId="{BEB15D12-D51E-40E2-A61D-E5017689668A}">
      <dsp:nvSpPr>
        <dsp:cNvPr id="0" name=""/>
        <dsp:cNvSpPr/>
      </dsp:nvSpPr>
      <dsp:spPr>
        <a:xfrm rot="18900000">
          <a:off x="3192731" y="1545547"/>
          <a:ext cx="1326908" cy="41356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852BE9-E5B4-4936-B66B-4AE623AC76CB}">
      <dsp:nvSpPr>
        <dsp:cNvPr id="0" name=""/>
        <dsp:cNvSpPr/>
      </dsp:nvSpPr>
      <dsp:spPr>
        <a:xfrm>
          <a:off x="3636041" y="731775"/>
          <a:ext cx="1378554" cy="11028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GB" sz="1300" kern="1200" dirty="0" smtClean="0">
              <a:latin typeface="Arial" panose="020B0604020202020204" pitchFamily="34" charset="0"/>
              <a:cs typeface="Arial" panose="020B0604020202020204" pitchFamily="34" charset="0"/>
            </a:rPr>
            <a:t>Innovation</a:t>
          </a:r>
          <a:endParaRPr lang="en-GB" sz="1300" kern="1200" dirty="0">
            <a:latin typeface="Arial" panose="020B0604020202020204" pitchFamily="34" charset="0"/>
            <a:cs typeface="Arial" panose="020B0604020202020204" pitchFamily="34" charset="0"/>
          </a:endParaRPr>
        </a:p>
      </dsp:txBody>
      <dsp:txXfrm>
        <a:off x="3668342" y="764076"/>
        <a:ext cx="1313952" cy="1038241"/>
      </dsp:txXfrm>
    </dsp:sp>
    <dsp:sp modelId="{07897412-A16B-4F24-82B8-D9C1B0B7C64E}">
      <dsp:nvSpPr>
        <dsp:cNvPr id="0" name=""/>
        <dsp:cNvSpPr/>
      </dsp:nvSpPr>
      <dsp:spPr>
        <a:xfrm>
          <a:off x="3622182" y="2582333"/>
          <a:ext cx="1326908" cy="41356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91CF40-DF2D-4CEE-97A2-56727749A504}">
      <dsp:nvSpPr>
        <dsp:cNvPr id="0" name=""/>
        <dsp:cNvSpPr/>
      </dsp:nvSpPr>
      <dsp:spPr>
        <a:xfrm>
          <a:off x="4259813" y="2237694"/>
          <a:ext cx="1378554" cy="11028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GB" sz="1300" kern="1200" dirty="0" smtClean="0">
              <a:latin typeface="Arial" panose="020B0604020202020204" pitchFamily="34" charset="0"/>
              <a:cs typeface="Arial" panose="020B0604020202020204" pitchFamily="34" charset="0"/>
            </a:rPr>
            <a:t>Clustering</a:t>
          </a:r>
          <a:endParaRPr lang="en-GB" sz="1300" kern="1200" dirty="0">
            <a:latin typeface="Arial" panose="020B0604020202020204" pitchFamily="34" charset="0"/>
            <a:cs typeface="Arial" panose="020B0604020202020204" pitchFamily="34" charset="0"/>
          </a:endParaRPr>
        </a:p>
      </dsp:txBody>
      <dsp:txXfrm>
        <a:off x="4292114" y="2269995"/>
        <a:ext cx="1313952" cy="10382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ECBEEF-78A3-413F-91C5-3EA0C85BF805}">
      <dsp:nvSpPr>
        <dsp:cNvPr id="0" name=""/>
        <dsp:cNvSpPr/>
      </dsp:nvSpPr>
      <dsp:spPr>
        <a:xfrm>
          <a:off x="1145944" y="-64439"/>
          <a:ext cx="3499311" cy="3499311"/>
        </a:xfrm>
        <a:prstGeom prst="circularArrow">
          <a:avLst>
            <a:gd name="adj1" fmla="val 4668"/>
            <a:gd name="adj2" fmla="val 272909"/>
            <a:gd name="adj3" fmla="val 13020009"/>
            <a:gd name="adj4" fmla="val 17903598"/>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CDFA81-882B-48D1-BC69-293D35E321ED}">
      <dsp:nvSpPr>
        <dsp:cNvPr id="0" name=""/>
        <dsp:cNvSpPr/>
      </dsp:nvSpPr>
      <dsp:spPr>
        <a:xfrm>
          <a:off x="1787128" y="616"/>
          <a:ext cx="2216943" cy="11084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smtClean="0">
              <a:latin typeface="Arial" panose="020B0604020202020204" pitchFamily="34" charset="0"/>
              <a:ea typeface="Tahoma" panose="020B0604030504040204" pitchFamily="34" charset="0"/>
              <a:cs typeface="Arial" panose="020B0604020202020204" pitchFamily="34" charset="0"/>
            </a:rPr>
            <a:t>Collaboration between Public and Private Sector and Research Centers</a:t>
          </a:r>
          <a:endParaRPr lang="en-GB" sz="1600" b="0" kern="1200" dirty="0">
            <a:latin typeface="Arial" panose="020B0604020202020204" pitchFamily="34" charset="0"/>
            <a:cs typeface="Arial" panose="020B0604020202020204" pitchFamily="34" charset="0"/>
          </a:endParaRPr>
        </a:p>
      </dsp:txBody>
      <dsp:txXfrm>
        <a:off x="1841239" y="54727"/>
        <a:ext cx="2108721" cy="1000249"/>
      </dsp:txXfrm>
    </dsp:sp>
    <dsp:sp modelId="{404088B2-AC29-4F34-9371-3C290E451981}">
      <dsp:nvSpPr>
        <dsp:cNvPr id="0" name=""/>
        <dsp:cNvSpPr/>
      </dsp:nvSpPr>
      <dsp:spPr>
        <a:xfrm>
          <a:off x="3043613" y="1257101"/>
          <a:ext cx="2216943" cy="1108471"/>
        </a:xfrm>
        <a:prstGeom prst="roundRect">
          <a:avLst/>
        </a:prstGeom>
        <a:solidFill>
          <a:srgbClr val="4DA1A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smtClean="0">
              <a:latin typeface="Arial" panose="020B0604020202020204" pitchFamily="34" charset="0"/>
              <a:ea typeface="Tahoma" panose="020B0604030504040204" pitchFamily="34" charset="0"/>
              <a:cs typeface="Arial" panose="020B0604020202020204" pitchFamily="34" charset="0"/>
            </a:rPr>
            <a:t>Financing</a:t>
          </a:r>
          <a:endParaRPr lang="en-GB" sz="1600" b="0" kern="1200" dirty="0">
            <a:latin typeface="Arial" panose="020B0604020202020204" pitchFamily="34" charset="0"/>
            <a:cs typeface="Arial" panose="020B0604020202020204" pitchFamily="34" charset="0"/>
          </a:endParaRPr>
        </a:p>
      </dsp:txBody>
      <dsp:txXfrm>
        <a:off x="3097724" y="1311212"/>
        <a:ext cx="2108721" cy="1000249"/>
      </dsp:txXfrm>
    </dsp:sp>
    <dsp:sp modelId="{1CE5E232-D9E9-41AB-8B15-8A5798FC75EF}">
      <dsp:nvSpPr>
        <dsp:cNvPr id="0" name=""/>
        <dsp:cNvSpPr/>
      </dsp:nvSpPr>
      <dsp:spPr>
        <a:xfrm>
          <a:off x="1634824" y="2513587"/>
          <a:ext cx="2521551" cy="11084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smtClean="0">
              <a:latin typeface="Arial" panose="020B0604020202020204" pitchFamily="34" charset="0"/>
              <a:ea typeface="Tahoma" panose="020B0604030504040204" pitchFamily="34" charset="0"/>
              <a:cs typeface="Arial" panose="020B0604020202020204" pitchFamily="34" charset="0"/>
            </a:rPr>
            <a:t>Regional / National Innovation System (NIS)</a:t>
          </a:r>
          <a:endParaRPr lang="en-GB" sz="1600" b="0" kern="1200" dirty="0">
            <a:latin typeface="Arial" panose="020B0604020202020204" pitchFamily="34" charset="0"/>
            <a:cs typeface="Arial" panose="020B0604020202020204" pitchFamily="34" charset="0"/>
          </a:endParaRPr>
        </a:p>
      </dsp:txBody>
      <dsp:txXfrm>
        <a:off x="1688935" y="2567698"/>
        <a:ext cx="2413329" cy="1000249"/>
      </dsp:txXfrm>
    </dsp:sp>
    <dsp:sp modelId="{69A9E144-7175-4CD2-96FF-D21D60071AFC}">
      <dsp:nvSpPr>
        <dsp:cNvPr id="0" name=""/>
        <dsp:cNvSpPr/>
      </dsp:nvSpPr>
      <dsp:spPr>
        <a:xfrm>
          <a:off x="530642" y="1257101"/>
          <a:ext cx="2216943" cy="1108471"/>
        </a:xfrm>
        <a:prstGeom prst="roundRect">
          <a:avLst/>
        </a:prstGeom>
        <a:solidFill>
          <a:srgbClr val="4DA1A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0" kern="1200" smtClean="0">
              <a:latin typeface="Arial" panose="020B0604020202020204" pitchFamily="34" charset="0"/>
              <a:cs typeface="Arial" panose="020B0604020202020204" pitchFamily="34" charset="0"/>
            </a:rPr>
            <a:t>Internal Capacity</a:t>
          </a:r>
          <a:endParaRPr lang="en-GB" sz="1600" b="0" kern="1200" dirty="0">
            <a:latin typeface="Arial" panose="020B0604020202020204" pitchFamily="34" charset="0"/>
            <a:cs typeface="Arial" panose="020B0604020202020204" pitchFamily="34" charset="0"/>
          </a:endParaRPr>
        </a:p>
      </dsp:txBody>
      <dsp:txXfrm>
        <a:off x="584753" y="1311212"/>
        <a:ext cx="2108721" cy="10002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F8023E-6926-4020-A576-C52E5C8C8D5D}">
      <dsp:nvSpPr>
        <dsp:cNvPr id="0" name=""/>
        <dsp:cNvSpPr/>
      </dsp:nvSpPr>
      <dsp:spPr>
        <a:xfrm>
          <a:off x="2193187" y="984051"/>
          <a:ext cx="2451496" cy="2451496"/>
        </a:xfrm>
        <a:prstGeom prst="ellipse">
          <a:avLst/>
        </a:prstGeom>
        <a:solidFill>
          <a:schemeClr val="accent1"/>
        </a:solidFill>
        <a:ln w="25400" cap="flat" cmpd="sng" algn="ctr">
          <a:no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GB" sz="2800" kern="1200" dirty="0" smtClean="0">
              <a:latin typeface="Arial" panose="020B0604020202020204" pitchFamily="34" charset="0"/>
              <a:cs typeface="Arial" panose="020B0604020202020204" pitchFamily="34" charset="0"/>
            </a:rPr>
            <a:t>Clusters in the Caribbean</a:t>
          </a:r>
          <a:endParaRPr lang="en-GB" sz="2800" kern="1200" dirty="0">
            <a:latin typeface="Arial" panose="020B0604020202020204" pitchFamily="34" charset="0"/>
            <a:cs typeface="Arial" panose="020B0604020202020204" pitchFamily="34" charset="0"/>
          </a:endParaRPr>
        </a:p>
      </dsp:txBody>
      <dsp:txXfrm>
        <a:off x="2552200" y="1343064"/>
        <a:ext cx="1733470" cy="1733470"/>
      </dsp:txXfrm>
    </dsp:sp>
    <dsp:sp modelId="{8FDAD07C-60F9-4DAF-B93C-C6DD6EEDE7D8}">
      <dsp:nvSpPr>
        <dsp:cNvPr id="0" name=""/>
        <dsp:cNvSpPr/>
      </dsp:nvSpPr>
      <dsp:spPr>
        <a:xfrm>
          <a:off x="2806061" y="437"/>
          <a:ext cx="1225748" cy="1225748"/>
        </a:xfrm>
        <a:prstGeom prst="ellipse">
          <a:avLst/>
        </a:prstGeom>
        <a:solidFill>
          <a:schemeClr val="accent3"/>
        </a:solidFill>
        <a:ln w="25400" cap="flat" cmpd="sng" algn="ctr">
          <a:no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tx1"/>
              </a:solidFill>
              <a:latin typeface="Arial" panose="020B0604020202020204" pitchFamily="34" charset="0"/>
              <a:cs typeface="Arial" panose="020B0604020202020204" pitchFamily="34" charset="0"/>
            </a:rPr>
            <a:t>Music (Jamaica)</a:t>
          </a:r>
          <a:endParaRPr lang="en-GB" sz="1400" kern="1200" dirty="0">
            <a:solidFill>
              <a:schemeClr val="tx1"/>
            </a:solidFill>
            <a:latin typeface="Arial" panose="020B0604020202020204" pitchFamily="34" charset="0"/>
            <a:cs typeface="Arial" panose="020B0604020202020204" pitchFamily="34" charset="0"/>
          </a:endParaRPr>
        </a:p>
      </dsp:txBody>
      <dsp:txXfrm>
        <a:off x="2985568" y="179944"/>
        <a:ext cx="866734" cy="866734"/>
      </dsp:txXfrm>
    </dsp:sp>
    <dsp:sp modelId="{B67E2486-EFAC-42A2-BE49-8B2E1306BD87}">
      <dsp:nvSpPr>
        <dsp:cNvPr id="0" name=""/>
        <dsp:cNvSpPr/>
      </dsp:nvSpPr>
      <dsp:spPr>
        <a:xfrm>
          <a:off x="4402549" y="1596925"/>
          <a:ext cx="1225748" cy="1225748"/>
        </a:xfrm>
        <a:prstGeom prst="ellipse">
          <a:avLst/>
        </a:prstGeom>
        <a:solidFill>
          <a:schemeClr val="accent6"/>
        </a:solidFill>
        <a:ln w="25400" cap="flat" cmpd="sng" algn="ctr">
          <a:no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tx1"/>
              </a:solidFill>
              <a:latin typeface="Arial" panose="020B0604020202020204" pitchFamily="34" charset="0"/>
              <a:cs typeface="Arial" panose="020B0604020202020204" pitchFamily="34" charset="0"/>
            </a:rPr>
            <a:t>Yachting (Saint Lucia)</a:t>
          </a:r>
          <a:endParaRPr lang="en-GB" sz="1400" kern="1200" dirty="0">
            <a:solidFill>
              <a:schemeClr val="tx1"/>
            </a:solidFill>
            <a:latin typeface="Arial" panose="020B0604020202020204" pitchFamily="34" charset="0"/>
            <a:cs typeface="Arial" panose="020B0604020202020204" pitchFamily="34" charset="0"/>
          </a:endParaRPr>
        </a:p>
      </dsp:txBody>
      <dsp:txXfrm>
        <a:off x="4582056" y="1776432"/>
        <a:ext cx="866734" cy="866734"/>
      </dsp:txXfrm>
    </dsp:sp>
    <dsp:sp modelId="{F0463E87-7985-4D87-975D-978B5E3FD9BD}">
      <dsp:nvSpPr>
        <dsp:cNvPr id="0" name=""/>
        <dsp:cNvSpPr/>
      </dsp:nvSpPr>
      <dsp:spPr>
        <a:xfrm>
          <a:off x="2806061" y="3193413"/>
          <a:ext cx="1225748" cy="1225748"/>
        </a:xfrm>
        <a:prstGeom prst="ellipse">
          <a:avLst/>
        </a:prstGeom>
        <a:solidFill>
          <a:schemeClr val="accent2"/>
        </a:solidFill>
        <a:ln w="25400" cap="flat" cmpd="sng" algn="ctr">
          <a:no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tx1"/>
              </a:solidFill>
              <a:latin typeface="Arial" panose="020B0604020202020204" pitchFamily="34" charset="0"/>
              <a:cs typeface="Arial" panose="020B0604020202020204" pitchFamily="34" charset="0"/>
            </a:rPr>
            <a:t>Pepper Sauce (Trinidad &amp; Tobago)</a:t>
          </a:r>
          <a:endParaRPr lang="en-GB" sz="1400" kern="1200" dirty="0">
            <a:solidFill>
              <a:schemeClr val="tx1"/>
            </a:solidFill>
            <a:latin typeface="Arial" panose="020B0604020202020204" pitchFamily="34" charset="0"/>
            <a:cs typeface="Arial" panose="020B0604020202020204" pitchFamily="34" charset="0"/>
          </a:endParaRPr>
        </a:p>
      </dsp:txBody>
      <dsp:txXfrm>
        <a:off x="2985568" y="3372920"/>
        <a:ext cx="866734" cy="866734"/>
      </dsp:txXfrm>
    </dsp:sp>
    <dsp:sp modelId="{80DDBD61-7176-46F3-B151-EEDF6920346C}">
      <dsp:nvSpPr>
        <dsp:cNvPr id="0" name=""/>
        <dsp:cNvSpPr/>
      </dsp:nvSpPr>
      <dsp:spPr>
        <a:xfrm>
          <a:off x="1209573" y="1596925"/>
          <a:ext cx="1225748" cy="1225748"/>
        </a:xfrm>
        <a:prstGeom prst="ellipse">
          <a:avLst/>
        </a:prstGeom>
        <a:solidFill>
          <a:schemeClr val="accent5"/>
        </a:solidFill>
        <a:ln w="25400" cap="flat" cmpd="sng" algn="ctr">
          <a:no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tx1"/>
              </a:solidFill>
              <a:latin typeface="Arial" panose="020B0604020202020204" pitchFamily="34" charset="0"/>
              <a:cs typeface="Arial" panose="020B0604020202020204" pitchFamily="34" charset="0"/>
            </a:rPr>
            <a:t>Gold Jewellery (Guyana)</a:t>
          </a:r>
          <a:endParaRPr lang="en-GB" sz="1400" kern="1200" dirty="0">
            <a:solidFill>
              <a:schemeClr val="tx1"/>
            </a:solidFill>
            <a:latin typeface="Arial" panose="020B0604020202020204" pitchFamily="34" charset="0"/>
            <a:cs typeface="Arial" panose="020B0604020202020204" pitchFamily="34" charset="0"/>
          </a:endParaRPr>
        </a:p>
      </dsp:txBody>
      <dsp:txXfrm>
        <a:off x="1389080" y="1776432"/>
        <a:ext cx="866734" cy="8667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27A7C-C263-4D33-928D-B4EFEE04BBFF}">
      <dsp:nvSpPr>
        <dsp:cNvPr id="0" name=""/>
        <dsp:cNvSpPr/>
      </dsp:nvSpPr>
      <dsp:spPr>
        <a:xfrm>
          <a:off x="0" y="0"/>
          <a:ext cx="5715000" cy="3810000"/>
        </a:xfrm>
        <a:prstGeom prst="roundRect">
          <a:avLst>
            <a:gd name="adj" fmla="val 8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2956983" numCol="1" spcCol="1270" anchor="t" anchorCtr="0">
          <a:noAutofit/>
        </a:bodyPr>
        <a:lstStyle/>
        <a:p>
          <a:pPr lvl="0" algn="l" defTabSz="1155700">
            <a:lnSpc>
              <a:spcPct val="90000"/>
            </a:lnSpc>
            <a:spcBef>
              <a:spcPct val="0"/>
            </a:spcBef>
            <a:spcAft>
              <a:spcPct val="35000"/>
            </a:spcAft>
          </a:pPr>
          <a:r>
            <a:rPr lang="en-GB" sz="2600" kern="1200" dirty="0" smtClean="0"/>
            <a:t>Foreign Direct Investment</a:t>
          </a:r>
          <a:endParaRPr lang="en-GB" sz="2600" kern="1200" dirty="0"/>
        </a:p>
      </dsp:txBody>
      <dsp:txXfrm>
        <a:off x="94852" y="94852"/>
        <a:ext cx="5525296" cy="3620296"/>
      </dsp:txXfrm>
    </dsp:sp>
    <dsp:sp modelId="{84BAE7C5-A5F0-4305-BC96-4CFFCB8515EA}">
      <dsp:nvSpPr>
        <dsp:cNvPr id="0" name=""/>
        <dsp:cNvSpPr/>
      </dsp:nvSpPr>
      <dsp:spPr>
        <a:xfrm>
          <a:off x="142875" y="952500"/>
          <a:ext cx="857250" cy="1311361"/>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Clusters</a:t>
          </a:r>
          <a:endParaRPr lang="en-GB" sz="1000" kern="1200" dirty="0"/>
        </a:p>
      </dsp:txBody>
      <dsp:txXfrm>
        <a:off x="169238" y="978863"/>
        <a:ext cx="804524" cy="1258635"/>
      </dsp:txXfrm>
    </dsp:sp>
    <dsp:sp modelId="{001BAB95-7BE8-4708-9177-E5331D55CA15}">
      <dsp:nvSpPr>
        <dsp:cNvPr id="0" name=""/>
        <dsp:cNvSpPr/>
      </dsp:nvSpPr>
      <dsp:spPr>
        <a:xfrm>
          <a:off x="142875" y="2306012"/>
          <a:ext cx="857250" cy="1311361"/>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err="1" smtClean="0"/>
            <a:t>MSME</a:t>
          </a:r>
          <a:r>
            <a:rPr lang="en-GB" sz="1000" kern="1200" dirty="0" smtClean="0"/>
            <a:t> Development</a:t>
          </a:r>
          <a:endParaRPr lang="en-GB" sz="1000" kern="1200" dirty="0"/>
        </a:p>
      </dsp:txBody>
      <dsp:txXfrm>
        <a:off x="169238" y="2332375"/>
        <a:ext cx="804524" cy="1258635"/>
      </dsp:txXfrm>
    </dsp:sp>
    <dsp:sp modelId="{CB0DF645-1990-4A1D-95FF-C7A6A739E29B}">
      <dsp:nvSpPr>
        <dsp:cNvPr id="0" name=""/>
        <dsp:cNvSpPr/>
      </dsp:nvSpPr>
      <dsp:spPr>
        <a:xfrm>
          <a:off x="1143000" y="952500"/>
          <a:ext cx="4429125" cy="2667000"/>
        </a:xfrm>
        <a:prstGeom prst="roundRect">
          <a:avLst>
            <a:gd name="adj" fmla="val 10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1693545" numCol="1" spcCol="1270" anchor="t" anchorCtr="0">
          <a:noAutofit/>
        </a:bodyPr>
        <a:lstStyle/>
        <a:p>
          <a:pPr lvl="0" algn="l" defTabSz="1155700">
            <a:lnSpc>
              <a:spcPct val="90000"/>
            </a:lnSpc>
            <a:spcBef>
              <a:spcPct val="0"/>
            </a:spcBef>
            <a:spcAft>
              <a:spcPct val="35000"/>
            </a:spcAft>
          </a:pPr>
          <a:r>
            <a:rPr lang="en-GB" sz="2600" kern="1200" dirty="0" smtClean="0"/>
            <a:t>Innovation</a:t>
          </a:r>
          <a:endParaRPr lang="en-GB" sz="2600" kern="1200" dirty="0"/>
        </a:p>
      </dsp:txBody>
      <dsp:txXfrm>
        <a:off x="1225019" y="1034519"/>
        <a:ext cx="4265087" cy="2502962"/>
      </dsp:txXfrm>
    </dsp:sp>
    <dsp:sp modelId="{392BE81C-C686-4E21-B6BC-E5102CACDB7F}">
      <dsp:nvSpPr>
        <dsp:cNvPr id="0" name=""/>
        <dsp:cNvSpPr/>
      </dsp:nvSpPr>
      <dsp:spPr>
        <a:xfrm>
          <a:off x="1253728" y="1885950"/>
          <a:ext cx="885825" cy="745796"/>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Research &amp; Development</a:t>
          </a:r>
          <a:endParaRPr lang="en-GB" sz="1000" kern="1200" dirty="0"/>
        </a:p>
      </dsp:txBody>
      <dsp:txXfrm>
        <a:off x="1276664" y="1908886"/>
        <a:ext cx="839953" cy="699924"/>
      </dsp:txXfrm>
    </dsp:sp>
    <dsp:sp modelId="{49D3B916-283E-4A0E-8A5B-F3EDB1AB500C}">
      <dsp:nvSpPr>
        <dsp:cNvPr id="0" name=""/>
        <dsp:cNvSpPr/>
      </dsp:nvSpPr>
      <dsp:spPr>
        <a:xfrm>
          <a:off x="1253728" y="2673436"/>
          <a:ext cx="885825" cy="745796"/>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Technological Transfer</a:t>
          </a:r>
          <a:endParaRPr lang="en-GB" sz="1000" kern="1200" dirty="0"/>
        </a:p>
      </dsp:txBody>
      <dsp:txXfrm>
        <a:off x="1276664" y="2696372"/>
        <a:ext cx="839953" cy="699924"/>
      </dsp:txXfrm>
    </dsp:sp>
    <dsp:sp modelId="{62277814-845A-4028-94F4-763461637E55}">
      <dsp:nvSpPr>
        <dsp:cNvPr id="0" name=""/>
        <dsp:cNvSpPr/>
      </dsp:nvSpPr>
      <dsp:spPr>
        <a:xfrm>
          <a:off x="2257425" y="1905000"/>
          <a:ext cx="3171825" cy="1524000"/>
        </a:xfrm>
        <a:prstGeom prst="roundRect">
          <a:avLst>
            <a:gd name="adj" fmla="val 10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860213" numCol="1" spcCol="1270" anchor="t" anchorCtr="0">
          <a:noAutofit/>
        </a:bodyPr>
        <a:lstStyle/>
        <a:p>
          <a:pPr lvl="0" algn="l" defTabSz="1155700">
            <a:lnSpc>
              <a:spcPct val="90000"/>
            </a:lnSpc>
            <a:spcBef>
              <a:spcPct val="0"/>
            </a:spcBef>
            <a:spcAft>
              <a:spcPct val="35000"/>
            </a:spcAft>
          </a:pPr>
          <a:r>
            <a:rPr lang="en-GB" sz="2600" kern="1200" dirty="0" smtClean="0"/>
            <a:t>Knowledge Economy</a:t>
          </a:r>
          <a:endParaRPr lang="en-GB" sz="2600" kern="1200" dirty="0"/>
        </a:p>
      </dsp:txBody>
      <dsp:txXfrm>
        <a:off x="2304293" y="1951868"/>
        <a:ext cx="3078089" cy="1430264"/>
      </dsp:txXfrm>
    </dsp:sp>
    <dsp:sp modelId="{8F269422-2A96-44EE-BC1F-9C3707914720}">
      <dsp:nvSpPr>
        <dsp:cNvPr id="0" name=""/>
        <dsp:cNvSpPr/>
      </dsp:nvSpPr>
      <dsp:spPr>
        <a:xfrm>
          <a:off x="2336720" y="2590800"/>
          <a:ext cx="1484547" cy="685800"/>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ICT</a:t>
          </a:r>
          <a:endParaRPr lang="en-GB" sz="1000" kern="1200" dirty="0"/>
        </a:p>
      </dsp:txBody>
      <dsp:txXfrm>
        <a:off x="2357811" y="2611891"/>
        <a:ext cx="1442365" cy="643618"/>
      </dsp:txXfrm>
    </dsp:sp>
    <dsp:sp modelId="{EB450EEE-3446-4449-B1F3-924557004CF5}">
      <dsp:nvSpPr>
        <dsp:cNvPr id="0" name=""/>
        <dsp:cNvSpPr/>
      </dsp:nvSpPr>
      <dsp:spPr>
        <a:xfrm>
          <a:off x="3863502" y="2590800"/>
          <a:ext cx="1484547" cy="685800"/>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Broadband</a:t>
          </a:r>
          <a:endParaRPr lang="en-GB" sz="1000" kern="1200" dirty="0"/>
        </a:p>
      </dsp:txBody>
      <dsp:txXfrm>
        <a:off x="3884593" y="2611891"/>
        <a:ext cx="1442365" cy="64361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43238" cy="466725"/>
          </a:xfrm>
          <a:prstGeom prst="rect">
            <a:avLst/>
          </a:prstGeom>
        </p:spPr>
        <p:txBody>
          <a:bodyPr vert="horz" lIns="91436" tIns="45718" rIns="91436" bIns="45718" rtlCol="0"/>
          <a:lstStyle>
            <a:lvl1pPr algn="l">
              <a:defRPr sz="1200"/>
            </a:lvl1pPr>
          </a:lstStyle>
          <a:p>
            <a:endParaRPr lang="en-US"/>
          </a:p>
        </p:txBody>
      </p:sp>
      <p:sp>
        <p:nvSpPr>
          <p:cNvPr id="3" name="Date Placeholder 2"/>
          <p:cNvSpPr>
            <a:spLocks noGrp="1"/>
          </p:cNvSpPr>
          <p:nvPr>
            <p:ph type="dt" sz="quarter" idx="1"/>
          </p:nvPr>
        </p:nvSpPr>
        <p:spPr>
          <a:xfrm>
            <a:off x="3978276" y="2"/>
            <a:ext cx="3043238" cy="466725"/>
          </a:xfrm>
          <a:prstGeom prst="rect">
            <a:avLst/>
          </a:prstGeom>
        </p:spPr>
        <p:txBody>
          <a:bodyPr vert="horz" lIns="91436" tIns="45718" rIns="91436" bIns="45718" rtlCol="0"/>
          <a:lstStyle>
            <a:lvl1pPr algn="r">
              <a:defRPr sz="1200"/>
            </a:lvl1pPr>
          </a:lstStyle>
          <a:p>
            <a:fld id="{06F3069E-6524-4412-9619-9EAC9D884070}" type="datetimeFigureOut">
              <a:rPr lang="en-US" smtClean="0"/>
              <a:t>8/25/2017</a:t>
            </a:fld>
            <a:endParaRPr lang="en-US"/>
          </a:p>
        </p:txBody>
      </p:sp>
      <p:sp>
        <p:nvSpPr>
          <p:cNvPr id="4" name="Footer Placeholder 3"/>
          <p:cNvSpPr>
            <a:spLocks noGrp="1"/>
          </p:cNvSpPr>
          <p:nvPr>
            <p:ph type="ftr" sz="quarter" idx="2"/>
          </p:nvPr>
        </p:nvSpPr>
        <p:spPr>
          <a:xfrm>
            <a:off x="1" y="8842375"/>
            <a:ext cx="3043238" cy="466725"/>
          </a:xfrm>
          <a:prstGeom prst="rect">
            <a:avLst/>
          </a:prstGeom>
        </p:spPr>
        <p:txBody>
          <a:bodyPr vert="horz" lIns="91436" tIns="45718" rIns="91436" bIns="45718" rtlCol="0" anchor="b"/>
          <a:lstStyle>
            <a:lvl1pPr algn="l">
              <a:defRPr sz="1200"/>
            </a:lvl1pPr>
          </a:lstStyle>
          <a:p>
            <a:endParaRPr lang="en-US"/>
          </a:p>
        </p:txBody>
      </p:sp>
      <p:sp>
        <p:nvSpPr>
          <p:cNvPr id="5" name="Slide Number Placeholder 4"/>
          <p:cNvSpPr>
            <a:spLocks noGrp="1"/>
          </p:cNvSpPr>
          <p:nvPr>
            <p:ph type="sldNum" sz="quarter" idx="3"/>
          </p:nvPr>
        </p:nvSpPr>
        <p:spPr>
          <a:xfrm>
            <a:off x="3978276" y="8842375"/>
            <a:ext cx="3043238" cy="466725"/>
          </a:xfrm>
          <a:prstGeom prst="rect">
            <a:avLst/>
          </a:prstGeom>
        </p:spPr>
        <p:txBody>
          <a:bodyPr vert="horz" lIns="91436" tIns="45718" rIns="91436" bIns="45718" rtlCol="0" anchor="b"/>
          <a:lstStyle>
            <a:lvl1pPr algn="r">
              <a:defRPr sz="1200"/>
            </a:lvl1pPr>
          </a:lstStyle>
          <a:p>
            <a:fld id="{5F362ACD-2C5C-417B-BB24-7BB0A8DF42E2}" type="slidenum">
              <a:rPr lang="en-US" smtClean="0"/>
              <a:t>‹#›</a:t>
            </a:fld>
            <a:endParaRPr lang="en-US"/>
          </a:p>
        </p:txBody>
      </p:sp>
    </p:spTree>
    <p:extLst>
      <p:ext uri="{BB962C8B-B14F-4D97-AF65-F5344CB8AC3E}">
        <p14:creationId xmlns:p14="http://schemas.microsoft.com/office/powerpoint/2010/main" val="1198652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43343" cy="467072"/>
          </a:xfrm>
          <a:prstGeom prst="rect">
            <a:avLst/>
          </a:prstGeom>
        </p:spPr>
        <p:txBody>
          <a:bodyPr vert="horz" lIns="93320" tIns="46660" rIns="93320" bIns="46660" rtlCol="0"/>
          <a:lstStyle>
            <a:lvl1pPr algn="l">
              <a:defRPr sz="1200"/>
            </a:lvl1pPr>
          </a:lstStyle>
          <a:p>
            <a:endParaRPr lang="en-GB"/>
          </a:p>
        </p:txBody>
      </p:sp>
      <p:sp>
        <p:nvSpPr>
          <p:cNvPr id="3" name="Date Placeholder 2"/>
          <p:cNvSpPr>
            <a:spLocks noGrp="1"/>
          </p:cNvSpPr>
          <p:nvPr>
            <p:ph type="dt" idx="1"/>
          </p:nvPr>
        </p:nvSpPr>
        <p:spPr>
          <a:xfrm>
            <a:off x="3978134" y="3"/>
            <a:ext cx="3043343" cy="467072"/>
          </a:xfrm>
          <a:prstGeom prst="rect">
            <a:avLst/>
          </a:prstGeom>
        </p:spPr>
        <p:txBody>
          <a:bodyPr vert="horz" lIns="93320" tIns="46660" rIns="93320" bIns="46660" rtlCol="0"/>
          <a:lstStyle>
            <a:lvl1pPr algn="r">
              <a:defRPr sz="1200"/>
            </a:lvl1pPr>
          </a:lstStyle>
          <a:p>
            <a:fld id="{135BF8DF-1E21-4C2C-9CBF-6F2345B1AE05}" type="datetimeFigureOut">
              <a:rPr lang="en-GB" smtClean="0"/>
              <a:t>25/08/2017</a:t>
            </a:fld>
            <a:endParaRPr lang="en-GB"/>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0" tIns="46660" rIns="93320" bIns="46660" rtlCol="0" anchor="ctr"/>
          <a:lstStyle/>
          <a:p>
            <a:endParaRPr lang="en-GB"/>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0" tIns="46660" rIns="93320" bIns="4666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42033"/>
            <a:ext cx="3043343" cy="467071"/>
          </a:xfrm>
          <a:prstGeom prst="rect">
            <a:avLst/>
          </a:prstGeom>
        </p:spPr>
        <p:txBody>
          <a:bodyPr vert="horz" lIns="93320" tIns="46660" rIns="93320" bIns="46660" rtlCol="0" anchor="b"/>
          <a:lstStyle>
            <a:lvl1pPr algn="l">
              <a:defRPr sz="1200"/>
            </a:lvl1pPr>
          </a:lstStyle>
          <a:p>
            <a:endParaRPr lang="en-GB"/>
          </a:p>
        </p:txBody>
      </p:sp>
      <p:sp>
        <p:nvSpPr>
          <p:cNvPr id="7" name="Slide Number Placeholder 6"/>
          <p:cNvSpPr>
            <a:spLocks noGrp="1"/>
          </p:cNvSpPr>
          <p:nvPr>
            <p:ph type="sldNum" sz="quarter" idx="5"/>
          </p:nvPr>
        </p:nvSpPr>
        <p:spPr>
          <a:xfrm>
            <a:off x="3978134" y="8842033"/>
            <a:ext cx="3043343" cy="467071"/>
          </a:xfrm>
          <a:prstGeom prst="rect">
            <a:avLst/>
          </a:prstGeom>
        </p:spPr>
        <p:txBody>
          <a:bodyPr vert="horz" lIns="93320" tIns="46660" rIns="93320" bIns="46660" rtlCol="0" anchor="b"/>
          <a:lstStyle>
            <a:lvl1pPr algn="r">
              <a:defRPr sz="1200"/>
            </a:lvl1pPr>
          </a:lstStyle>
          <a:p>
            <a:fld id="{BA0A5E17-3FD2-4D98-AAE4-6DAFD3AE3CA7}" type="slidenum">
              <a:rPr lang="en-GB" smtClean="0"/>
              <a:t>‹#›</a:t>
            </a:fld>
            <a:endParaRPr lang="en-GB"/>
          </a:p>
        </p:txBody>
      </p:sp>
    </p:spTree>
    <p:extLst>
      <p:ext uri="{BB962C8B-B14F-4D97-AF65-F5344CB8AC3E}">
        <p14:creationId xmlns:p14="http://schemas.microsoft.com/office/powerpoint/2010/main" val="1060501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C01B07-989A-43AF-B103-1E8109D5DF86}" type="slidenum">
              <a:rPr lang="pt-BR" altLang="en-US"/>
              <a:pPr/>
              <a:t>1</a:t>
            </a:fld>
            <a:endParaRPr lang="pt-BR" alt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pPr algn="just"/>
            <a:endParaRPr lang="en-US" altLang="en-US" sz="1200" baseline="0" dirty="0" smtClean="0"/>
          </a:p>
        </p:txBody>
      </p:sp>
    </p:spTree>
    <p:extLst>
      <p:ext uri="{BB962C8B-B14F-4D97-AF65-F5344CB8AC3E}">
        <p14:creationId xmlns:p14="http://schemas.microsoft.com/office/powerpoint/2010/main" val="1146730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0A5E17-3FD2-4D98-AAE4-6DAFD3AE3CA7}" type="slidenum">
              <a:rPr lang="en-GB" smtClean="0"/>
              <a:t>10</a:t>
            </a:fld>
            <a:endParaRPr lang="en-GB"/>
          </a:p>
        </p:txBody>
      </p:sp>
    </p:spTree>
    <p:extLst>
      <p:ext uri="{BB962C8B-B14F-4D97-AF65-F5344CB8AC3E}">
        <p14:creationId xmlns:p14="http://schemas.microsoft.com/office/powerpoint/2010/main" val="2975004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0A5E17-3FD2-4D98-AAE4-6DAFD3AE3CA7}" type="slidenum">
              <a:rPr lang="en-GB" smtClean="0"/>
              <a:t>11</a:t>
            </a:fld>
            <a:endParaRPr lang="en-GB"/>
          </a:p>
        </p:txBody>
      </p:sp>
    </p:spTree>
    <p:extLst>
      <p:ext uri="{BB962C8B-B14F-4D97-AF65-F5344CB8AC3E}">
        <p14:creationId xmlns:p14="http://schemas.microsoft.com/office/powerpoint/2010/main" val="1617748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0A5E17-3FD2-4D98-AAE4-6DAFD3AE3CA7}" type="slidenum">
              <a:rPr lang="en-GB" smtClean="0"/>
              <a:t>12</a:t>
            </a:fld>
            <a:endParaRPr lang="en-GB"/>
          </a:p>
        </p:txBody>
      </p:sp>
    </p:spTree>
    <p:extLst>
      <p:ext uri="{BB962C8B-B14F-4D97-AF65-F5344CB8AC3E}">
        <p14:creationId xmlns:p14="http://schemas.microsoft.com/office/powerpoint/2010/main" val="319080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0A5E17-3FD2-4D98-AAE4-6DAFD3AE3CA7}" type="slidenum">
              <a:rPr lang="en-GB" smtClean="0"/>
              <a:t>2</a:t>
            </a:fld>
            <a:endParaRPr lang="en-GB"/>
          </a:p>
        </p:txBody>
      </p:sp>
    </p:spTree>
    <p:extLst>
      <p:ext uri="{BB962C8B-B14F-4D97-AF65-F5344CB8AC3E}">
        <p14:creationId xmlns:p14="http://schemas.microsoft.com/office/powerpoint/2010/main" val="2144020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E805540-93B4-4995-B3A2-9E970AC97D92}" type="slidenum">
              <a:rPr lang="en-GB" smtClean="0"/>
              <a:t>3</a:t>
            </a:fld>
            <a:endParaRPr lang="en-GB"/>
          </a:p>
        </p:txBody>
      </p:sp>
    </p:spTree>
    <p:extLst>
      <p:ext uri="{BB962C8B-B14F-4D97-AF65-F5344CB8AC3E}">
        <p14:creationId xmlns:p14="http://schemas.microsoft.com/office/powerpoint/2010/main" val="2533114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0A5E17-3FD2-4D98-AAE4-6DAFD3AE3CA7}" type="slidenum">
              <a:rPr lang="en-GB" smtClean="0"/>
              <a:t>4</a:t>
            </a:fld>
            <a:endParaRPr lang="en-GB"/>
          </a:p>
        </p:txBody>
      </p:sp>
    </p:spTree>
    <p:extLst>
      <p:ext uri="{BB962C8B-B14F-4D97-AF65-F5344CB8AC3E}">
        <p14:creationId xmlns:p14="http://schemas.microsoft.com/office/powerpoint/2010/main" val="4224535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1E805540-93B4-4995-B3A2-9E970AC97D92}" type="slidenum">
              <a:rPr lang="en-GB" smtClean="0"/>
              <a:t>5</a:t>
            </a:fld>
            <a:endParaRPr lang="en-GB"/>
          </a:p>
        </p:txBody>
      </p:sp>
    </p:spTree>
    <p:extLst>
      <p:ext uri="{BB962C8B-B14F-4D97-AF65-F5344CB8AC3E}">
        <p14:creationId xmlns:p14="http://schemas.microsoft.com/office/powerpoint/2010/main" val="4058477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0A5E17-3FD2-4D98-AAE4-6DAFD3AE3CA7}" type="slidenum">
              <a:rPr lang="en-GB" smtClean="0"/>
              <a:t>6</a:t>
            </a:fld>
            <a:endParaRPr lang="en-GB"/>
          </a:p>
        </p:txBody>
      </p:sp>
    </p:spTree>
    <p:extLst>
      <p:ext uri="{BB962C8B-B14F-4D97-AF65-F5344CB8AC3E}">
        <p14:creationId xmlns:p14="http://schemas.microsoft.com/office/powerpoint/2010/main" val="3836539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i="1" dirty="0"/>
              <a:t> </a:t>
            </a:r>
            <a:endParaRPr lang="en-US" dirty="0"/>
          </a:p>
          <a:p>
            <a:pPr lvl="1"/>
            <a:endParaRPr lang="en-US" dirty="0"/>
          </a:p>
          <a:p>
            <a:pPr lvl="1"/>
            <a:endParaRPr lang="en-US" dirty="0"/>
          </a:p>
          <a:p>
            <a:endParaRPr lang="en-US" dirty="0"/>
          </a:p>
        </p:txBody>
      </p:sp>
      <p:sp>
        <p:nvSpPr>
          <p:cNvPr id="4" name="Slide Number Placeholder 3"/>
          <p:cNvSpPr>
            <a:spLocks noGrp="1"/>
          </p:cNvSpPr>
          <p:nvPr>
            <p:ph type="sldNum" sz="quarter" idx="10"/>
          </p:nvPr>
        </p:nvSpPr>
        <p:spPr/>
        <p:txBody>
          <a:bodyPr/>
          <a:lstStyle/>
          <a:p>
            <a:fld id="{BA0A5E17-3FD2-4D98-AAE4-6DAFD3AE3CA7}" type="slidenum">
              <a:rPr lang="en-GB" smtClean="0"/>
              <a:t>7</a:t>
            </a:fld>
            <a:endParaRPr lang="en-GB"/>
          </a:p>
        </p:txBody>
      </p:sp>
    </p:spTree>
    <p:extLst>
      <p:ext uri="{BB962C8B-B14F-4D97-AF65-F5344CB8AC3E}">
        <p14:creationId xmlns:p14="http://schemas.microsoft.com/office/powerpoint/2010/main" val="519746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0A5E17-3FD2-4D98-AAE4-6DAFD3AE3CA7}" type="slidenum">
              <a:rPr lang="en-GB" smtClean="0"/>
              <a:t>8</a:t>
            </a:fld>
            <a:endParaRPr lang="en-GB"/>
          </a:p>
        </p:txBody>
      </p:sp>
    </p:spTree>
    <p:extLst>
      <p:ext uri="{BB962C8B-B14F-4D97-AF65-F5344CB8AC3E}">
        <p14:creationId xmlns:p14="http://schemas.microsoft.com/office/powerpoint/2010/main" val="96034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0A5E17-3FD2-4D98-AAE4-6DAFD3AE3CA7}" type="slidenum">
              <a:rPr lang="en-GB" smtClean="0"/>
              <a:t>9</a:t>
            </a:fld>
            <a:endParaRPr lang="en-GB"/>
          </a:p>
        </p:txBody>
      </p:sp>
    </p:spTree>
    <p:extLst>
      <p:ext uri="{BB962C8B-B14F-4D97-AF65-F5344CB8AC3E}">
        <p14:creationId xmlns:p14="http://schemas.microsoft.com/office/powerpoint/2010/main" val="38660015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76600" y="1597819"/>
            <a:ext cx="5181600" cy="1102519"/>
          </a:xfrm>
        </p:spPr>
        <p:txBody>
          <a:bodyPr>
            <a:noAutofit/>
          </a:bodyPr>
          <a:lstStyle>
            <a:lvl1pPr algn="l">
              <a:defRPr sz="3600" b="1">
                <a:solidFill>
                  <a:srgbClr val="133C8B"/>
                </a:solidFill>
              </a:defRPr>
            </a:lvl1pPr>
          </a:lstStyle>
          <a:p>
            <a:r>
              <a:rPr lang="en-US" dirty="0" smtClean="0"/>
              <a:t>CLICK TO EDIT MASTER TITLE STYLE</a:t>
            </a:r>
            <a:endParaRPr lang="en-029" dirty="0"/>
          </a:p>
        </p:txBody>
      </p:sp>
      <p:sp>
        <p:nvSpPr>
          <p:cNvPr id="3" name="Subtitle 2"/>
          <p:cNvSpPr>
            <a:spLocks noGrp="1"/>
          </p:cNvSpPr>
          <p:nvPr>
            <p:ph type="subTitle" idx="1"/>
          </p:nvPr>
        </p:nvSpPr>
        <p:spPr>
          <a:xfrm>
            <a:off x="3276600" y="2876550"/>
            <a:ext cx="5181600" cy="1314450"/>
          </a:xfrm>
        </p:spPr>
        <p:txBody>
          <a:bodyPr>
            <a:normAutofit/>
          </a:bodyPr>
          <a:lstStyle>
            <a:lvl1pPr marL="0" indent="0" algn="l">
              <a:buNone/>
              <a:defRPr sz="2000">
                <a:solidFill>
                  <a:srgbClr val="8082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029" dirty="0"/>
          </a:p>
        </p:txBody>
      </p:sp>
      <p:sp>
        <p:nvSpPr>
          <p:cNvPr id="4" name="Date Placeholder 3"/>
          <p:cNvSpPr>
            <a:spLocks noGrp="1"/>
          </p:cNvSpPr>
          <p:nvPr>
            <p:ph type="dt" sz="half" idx="10"/>
          </p:nvPr>
        </p:nvSpPr>
        <p:spPr/>
        <p:txBody>
          <a:bodyPr/>
          <a:lstStyle/>
          <a:p>
            <a:fld id="{B6020FAB-088C-4A52-A731-AB4D20F51723}" type="datetimeFigureOut">
              <a:rPr lang="en-029" smtClean="0"/>
              <a:t>08/25/2017</a:t>
            </a:fld>
            <a:endParaRPr lang="en-029"/>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1459" t="366" r="40501" b="-366"/>
          <a:stretch/>
        </p:blipFill>
        <p:spPr>
          <a:xfrm>
            <a:off x="0" y="0"/>
            <a:ext cx="2971800" cy="520821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209550"/>
            <a:ext cx="675132" cy="675132"/>
          </a:xfrm>
          <a:prstGeom prst="rect">
            <a:avLst/>
          </a:prstGeom>
        </p:spPr>
      </p:pic>
    </p:spTree>
    <p:extLst>
      <p:ext uri="{BB962C8B-B14F-4D97-AF65-F5344CB8AC3E}">
        <p14:creationId xmlns:p14="http://schemas.microsoft.com/office/powerpoint/2010/main" val="567998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029"/>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Date Placeholder 3"/>
          <p:cNvSpPr>
            <a:spLocks noGrp="1"/>
          </p:cNvSpPr>
          <p:nvPr>
            <p:ph type="dt" sz="half" idx="10"/>
          </p:nvPr>
        </p:nvSpPr>
        <p:spPr/>
        <p:txBody>
          <a:bodyPr/>
          <a:lstStyle/>
          <a:p>
            <a:fld id="{B6020FAB-088C-4A52-A731-AB4D20F51723}" type="datetimeFigureOut">
              <a:rPr lang="en-029" smtClean="0"/>
              <a:t>08/25/2017</a:t>
            </a:fld>
            <a:endParaRPr lang="en-029"/>
          </a:p>
        </p:txBody>
      </p:sp>
      <p:sp>
        <p:nvSpPr>
          <p:cNvPr id="5" name="Footer Placeholder 4"/>
          <p:cNvSpPr>
            <a:spLocks noGrp="1"/>
          </p:cNvSpPr>
          <p:nvPr>
            <p:ph type="ftr" sz="quarter" idx="11"/>
          </p:nvPr>
        </p:nvSpPr>
        <p:spPr/>
        <p:txBody>
          <a:bodyPr/>
          <a:lstStyle/>
          <a:p>
            <a:endParaRPr lang="en-029"/>
          </a:p>
        </p:txBody>
      </p:sp>
      <p:sp>
        <p:nvSpPr>
          <p:cNvPr id="6" name="Slide Number Placeholder 5"/>
          <p:cNvSpPr>
            <a:spLocks noGrp="1"/>
          </p:cNvSpPr>
          <p:nvPr>
            <p:ph type="sldNum" sz="quarter" idx="12"/>
          </p:nvPr>
        </p:nvSpPr>
        <p:spPr/>
        <p:txBody>
          <a:bodyPr/>
          <a:lstStyle/>
          <a:p>
            <a:fld id="{DEED1102-0035-44B2-A03D-2F06F3566EE8}" type="slidenum">
              <a:rPr lang="en-029" smtClean="0"/>
              <a:t>‹#›</a:t>
            </a:fld>
            <a:endParaRPr lang="en-029"/>
          </a:p>
        </p:txBody>
      </p:sp>
    </p:spTree>
    <p:extLst>
      <p:ext uri="{BB962C8B-B14F-4D97-AF65-F5344CB8AC3E}">
        <p14:creationId xmlns:p14="http://schemas.microsoft.com/office/powerpoint/2010/main" val="2611521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029"/>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Date Placeholder 3"/>
          <p:cNvSpPr>
            <a:spLocks noGrp="1"/>
          </p:cNvSpPr>
          <p:nvPr>
            <p:ph type="dt" sz="half" idx="10"/>
          </p:nvPr>
        </p:nvSpPr>
        <p:spPr/>
        <p:txBody>
          <a:bodyPr/>
          <a:lstStyle/>
          <a:p>
            <a:fld id="{B6020FAB-088C-4A52-A731-AB4D20F51723}" type="datetimeFigureOut">
              <a:rPr lang="en-029" smtClean="0"/>
              <a:t>08/25/2017</a:t>
            </a:fld>
            <a:endParaRPr lang="en-029"/>
          </a:p>
        </p:txBody>
      </p:sp>
      <p:sp>
        <p:nvSpPr>
          <p:cNvPr id="5" name="Footer Placeholder 4"/>
          <p:cNvSpPr>
            <a:spLocks noGrp="1"/>
          </p:cNvSpPr>
          <p:nvPr>
            <p:ph type="ftr" sz="quarter" idx="11"/>
          </p:nvPr>
        </p:nvSpPr>
        <p:spPr/>
        <p:txBody>
          <a:bodyPr/>
          <a:lstStyle/>
          <a:p>
            <a:endParaRPr lang="en-029"/>
          </a:p>
        </p:txBody>
      </p:sp>
      <p:sp>
        <p:nvSpPr>
          <p:cNvPr id="6" name="Slide Number Placeholder 5"/>
          <p:cNvSpPr>
            <a:spLocks noGrp="1"/>
          </p:cNvSpPr>
          <p:nvPr>
            <p:ph type="sldNum" sz="quarter" idx="12"/>
          </p:nvPr>
        </p:nvSpPr>
        <p:spPr/>
        <p:txBody>
          <a:bodyPr/>
          <a:lstStyle/>
          <a:p>
            <a:fld id="{DEED1102-0035-44B2-A03D-2F06F3566EE8}" type="slidenum">
              <a:rPr lang="en-029" smtClean="0"/>
              <a:t>‹#›</a:t>
            </a:fld>
            <a:endParaRPr lang="en-029"/>
          </a:p>
        </p:txBody>
      </p:sp>
    </p:spTree>
    <p:extLst>
      <p:ext uri="{BB962C8B-B14F-4D97-AF65-F5344CB8AC3E}">
        <p14:creationId xmlns:p14="http://schemas.microsoft.com/office/powerpoint/2010/main" val="380132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76600" y="1597819"/>
            <a:ext cx="5181600" cy="1102519"/>
          </a:xfrm>
        </p:spPr>
        <p:txBody>
          <a:bodyPr>
            <a:noAutofit/>
          </a:bodyPr>
          <a:lstStyle>
            <a:lvl1pPr algn="l">
              <a:defRPr sz="3600" b="1">
                <a:solidFill>
                  <a:srgbClr val="133C8B"/>
                </a:solidFill>
              </a:defRPr>
            </a:lvl1pPr>
          </a:lstStyle>
          <a:p>
            <a:r>
              <a:rPr lang="en-US" dirty="0" smtClean="0"/>
              <a:t>CLICK TO EDIT MASTER TITLE STYLE</a:t>
            </a:r>
            <a:endParaRPr lang="en-029" dirty="0"/>
          </a:p>
        </p:txBody>
      </p:sp>
      <p:sp>
        <p:nvSpPr>
          <p:cNvPr id="3" name="Subtitle 2"/>
          <p:cNvSpPr>
            <a:spLocks noGrp="1"/>
          </p:cNvSpPr>
          <p:nvPr>
            <p:ph type="subTitle" idx="1"/>
          </p:nvPr>
        </p:nvSpPr>
        <p:spPr>
          <a:xfrm>
            <a:off x="3276600" y="2876550"/>
            <a:ext cx="5181600" cy="1314450"/>
          </a:xfrm>
        </p:spPr>
        <p:txBody>
          <a:bodyPr>
            <a:normAutofit/>
          </a:bodyPr>
          <a:lstStyle>
            <a:lvl1pPr marL="0" indent="0" algn="l">
              <a:buNone/>
              <a:defRPr sz="2000">
                <a:solidFill>
                  <a:srgbClr val="8082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029" dirty="0"/>
          </a:p>
        </p:txBody>
      </p:sp>
      <p:sp>
        <p:nvSpPr>
          <p:cNvPr id="4" name="Date Placeholder 3"/>
          <p:cNvSpPr>
            <a:spLocks noGrp="1"/>
          </p:cNvSpPr>
          <p:nvPr>
            <p:ph type="dt" sz="half" idx="10"/>
          </p:nvPr>
        </p:nvSpPr>
        <p:spPr/>
        <p:txBody>
          <a:bodyPr/>
          <a:lstStyle/>
          <a:p>
            <a:fld id="{B6020FAB-088C-4A52-A731-AB4D20F51723}" type="datetimeFigureOut">
              <a:rPr lang="en-029" smtClean="0">
                <a:solidFill>
                  <a:prstClr val="black">
                    <a:tint val="75000"/>
                  </a:prstClr>
                </a:solidFill>
              </a:rPr>
              <a:pPr/>
              <a:t>08/25/2017</a:t>
            </a:fld>
            <a:endParaRPr lang="en-029">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1000" y="209550"/>
            <a:ext cx="675132" cy="675132"/>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459" t="366" r="40501" b="-366"/>
          <a:stretch/>
        </p:blipFill>
        <p:spPr>
          <a:xfrm>
            <a:off x="0" y="0"/>
            <a:ext cx="2971800" cy="5208210"/>
          </a:xfrm>
          <a:prstGeom prst="rect">
            <a:avLst/>
          </a:prstGeom>
        </p:spPr>
      </p:pic>
    </p:spTree>
    <p:extLst>
      <p:ext uri="{BB962C8B-B14F-4D97-AF65-F5344CB8AC3E}">
        <p14:creationId xmlns:p14="http://schemas.microsoft.com/office/powerpoint/2010/main" val="2244012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82379"/>
            <a:ext cx="2286000" cy="2746771"/>
          </a:xfrm>
        </p:spPr>
        <p:txBody>
          <a:bodyPr anchor="t">
            <a:normAutofit/>
          </a:bodyPr>
          <a:lstStyle>
            <a:lvl1pPr algn="l">
              <a:defRPr sz="3200" b="1">
                <a:solidFill>
                  <a:srgbClr val="133C8B"/>
                </a:solidFill>
              </a:defRPr>
            </a:lvl1pPr>
          </a:lstStyle>
          <a:p>
            <a:r>
              <a:rPr lang="en-US" smtClean="0"/>
              <a:t>Click to edit Master title style</a:t>
            </a:r>
            <a:endParaRPr lang="en-029" dirty="0"/>
          </a:p>
        </p:txBody>
      </p:sp>
      <p:sp>
        <p:nvSpPr>
          <p:cNvPr id="3" name="Content Placeholder 2"/>
          <p:cNvSpPr>
            <a:spLocks noGrp="1"/>
          </p:cNvSpPr>
          <p:nvPr>
            <p:ph idx="1"/>
          </p:nvPr>
        </p:nvSpPr>
        <p:spPr>
          <a:xfrm>
            <a:off x="2895600" y="514350"/>
            <a:ext cx="5791200" cy="4080273"/>
          </a:xfrm>
        </p:spPr>
        <p:txBody>
          <a:bodyPr/>
          <a:lstStyle>
            <a:lvl1pPr>
              <a:defRPr sz="24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dirty="0"/>
          </a:p>
        </p:txBody>
      </p:sp>
      <p:sp>
        <p:nvSpPr>
          <p:cNvPr id="4" name="Date Placeholder 3"/>
          <p:cNvSpPr>
            <a:spLocks noGrp="1"/>
          </p:cNvSpPr>
          <p:nvPr>
            <p:ph type="dt" sz="half" idx="10"/>
          </p:nvPr>
        </p:nvSpPr>
        <p:spPr/>
        <p:txBody>
          <a:bodyPr/>
          <a:lstStyle/>
          <a:p>
            <a:fld id="{B6020FAB-088C-4A52-A731-AB4D20F51723}" type="datetimeFigureOut">
              <a:rPr lang="en-029" smtClean="0">
                <a:solidFill>
                  <a:prstClr val="black">
                    <a:tint val="75000"/>
                  </a:prstClr>
                </a:solidFill>
              </a:rPr>
              <a:pPr/>
              <a:t>08/25/2017</a:t>
            </a:fld>
            <a:endParaRPr lang="en-029">
              <a:solidFill>
                <a:prstClr val="black">
                  <a:tint val="75000"/>
                </a:prstClr>
              </a:solidFill>
            </a:endParaRPr>
          </a:p>
        </p:txBody>
      </p:sp>
      <p:sp>
        <p:nvSpPr>
          <p:cNvPr id="5" name="Footer Placeholder 4"/>
          <p:cNvSpPr>
            <a:spLocks noGrp="1"/>
          </p:cNvSpPr>
          <p:nvPr>
            <p:ph type="ftr" sz="quarter" idx="11"/>
          </p:nvPr>
        </p:nvSpPr>
        <p:spPr/>
        <p:txBody>
          <a:bodyPr/>
          <a:lstStyle/>
          <a:p>
            <a:endParaRPr lang="en-029">
              <a:solidFill>
                <a:prstClr val="black">
                  <a:tint val="75000"/>
                </a:prstClr>
              </a:solidFill>
            </a:endParaRPr>
          </a:p>
        </p:txBody>
      </p:sp>
      <p:sp>
        <p:nvSpPr>
          <p:cNvPr id="6" name="Slide Number Placeholder 5"/>
          <p:cNvSpPr>
            <a:spLocks noGrp="1"/>
          </p:cNvSpPr>
          <p:nvPr>
            <p:ph type="sldNum" sz="quarter" idx="12"/>
          </p:nvPr>
        </p:nvSpPr>
        <p:spPr/>
        <p:txBody>
          <a:bodyPr/>
          <a:lstStyle/>
          <a:p>
            <a:fld id="{DEED1102-0035-44B2-A03D-2F06F3566EE8}" type="slidenum">
              <a:rPr lang="en-029" smtClean="0">
                <a:solidFill>
                  <a:prstClr val="black">
                    <a:tint val="75000"/>
                  </a:prstClr>
                </a:solidFill>
              </a:rPr>
              <a:pPr/>
              <a:t>‹#›</a:t>
            </a:fld>
            <a:endParaRPr lang="en-029">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285750"/>
            <a:ext cx="675132" cy="675132"/>
          </a:xfrm>
          <a:prstGeom prst="rect">
            <a:avLst/>
          </a:prstGeom>
        </p:spPr>
      </p:pic>
      <p:sp>
        <p:nvSpPr>
          <p:cNvPr id="8" name="Rectangle 7"/>
          <p:cNvSpPr/>
          <p:nvPr userDrawn="1"/>
        </p:nvSpPr>
        <p:spPr>
          <a:xfrm>
            <a:off x="609600" y="1761276"/>
            <a:ext cx="838200" cy="45719"/>
          </a:xfrm>
          <a:prstGeom prst="rect">
            <a:avLst/>
          </a:prstGeom>
          <a:solidFill>
            <a:srgbClr val="E6AB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solidFill>
                <a:prstClr val="white"/>
              </a:solidFill>
            </a:endParaRPr>
          </a:p>
        </p:txBody>
      </p:sp>
    </p:spTree>
    <p:extLst>
      <p:ext uri="{BB962C8B-B14F-4D97-AF65-F5344CB8AC3E}">
        <p14:creationId xmlns:p14="http://schemas.microsoft.com/office/powerpoint/2010/main" val="560005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029"/>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020FAB-088C-4A52-A731-AB4D20F51723}" type="datetimeFigureOut">
              <a:rPr lang="en-029" smtClean="0">
                <a:solidFill>
                  <a:prstClr val="black">
                    <a:tint val="75000"/>
                  </a:prstClr>
                </a:solidFill>
              </a:rPr>
              <a:pPr/>
              <a:t>08/25/2017</a:t>
            </a:fld>
            <a:endParaRPr lang="en-029">
              <a:solidFill>
                <a:prstClr val="black">
                  <a:tint val="75000"/>
                </a:prstClr>
              </a:solidFill>
            </a:endParaRPr>
          </a:p>
        </p:txBody>
      </p:sp>
      <p:sp>
        <p:nvSpPr>
          <p:cNvPr id="5" name="Footer Placeholder 4"/>
          <p:cNvSpPr>
            <a:spLocks noGrp="1"/>
          </p:cNvSpPr>
          <p:nvPr>
            <p:ph type="ftr" sz="quarter" idx="11"/>
          </p:nvPr>
        </p:nvSpPr>
        <p:spPr/>
        <p:txBody>
          <a:bodyPr/>
          <a:lstStyle/>
          <a:p>
            <a:endParaRPr lang="en-029">
              <a:solidFill>
                <a:prstClr val="black">
                  <a:tint val="75000"/>
                </a:prstClr>
              </a:solidFill>
            </a:endParaRPr>
          </a:p>
        </p:txBody>
      </p:sp>
      <p:sp>
        <p:nvSpPr>
          <p:cNvPr id="6" name="Slide Number Placeholder 5"/>
          <p:cNvSpPr>
            <a:spLocks noGrp="1"/>
          </p:cNvSpPr>
          <p:nvPr>
            <p:ph type="sldNum" sz="quarter" idx="12"/>
          </p:nvPr>
        </p:nvSpPr>
        <p:spPr/>
        <p:txBody>
          <a:bodyPr/>
          <a:lstStyle/>
          <a:p>
            <a:fld id="{DEED1102-0035-44B2-A03D-2F06F3566EE8}" type="slidenum">
              <a:rPr lang="en-029" smtClean="0">
                <a:solidFill>
                  <a:prstClr val="black">
                    <a:tint val="75000"/>
                  </a:prstClr>
                </a:solidFill>
              </a:rPr>
              <a:pPr/>
              <a:t>‹#›</a:t>
            </a:fld>
            <a:endParaRPr lang="en-029">
              <a:solidFill>
                <a:prstClr val="black">
                  <a:tint val="75000"/>
                </a:prstClr>
              </a:solidFill>
            </a:endParaRPr>
          </a:p>
        </p:txBody>
      </p:sp>
    </p:spTree>
    <p:extLst>
      <p:ext uri="{BB962C8B-B14F-4D97-AF65-F5344CB8AC3E}">
        <p14:creationId xmlns:p14="http://schemas.microsoft.com/office/powerpoint/2010/main" val="1942908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029"/>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5" name="Date Placeholder 4"/>
          <p:cNvSpPr>
            <a:spLocks noGrp="1"/>
          </p:cNvSpPr>
          <p:nvPr>
            <p:ph type="dt" sz="half" idx="10"/>
          </p:nvPr>
        </p:nvSpPr>
        <p:spPr/>
        <p:txBody>
          <a:bodyPr/>
          <a:lstStyle/>
          <a:p>
            <a:fld id="{B6020FAB-088C-4A52-A731-AB4D20F51723}" type="datetimeFigureOut">
              <a:rPr lang="en-029" smtClean="0">
                <a:solidFill>
                  <a:prstClr val="black">
                    <a:tint val="75000"/>
                  </a:prstClr>
                </a:solidFill>
              </a:rPr>
              <a:pPr/>
              <a:t>08/25/2017</a:t>
            </a:fld>
            <a:endParaRPr lang="en-029">
              <a:solidFill>
                <a:prstClr val="black">
                  <a:tint val="75000"/>
                </a:prstClr>
              </a:solidFill>
            </a:endParaRPr>
          </a:p>
        </p:txBody>
      </p:sp>
      <p:sp>
        <p:nvSpPr>
          <p:cNvPr id="6" name="Footer Placeholder 5"/>
          <p:cNvSpPr>
            <a:spLocks noGrp="1"/>
          </p:cNvSpPr>
          <p:nvPr>
            <p:ph type="ftr" sz="quarter" idx="11"/>
          </p:nvPr>
        </p:nvSpPr>
        <p:spPr/>
        <p:txBody>
          <a:bodyPr/>
          <a:lstStyle/>
          <a:p>
            <a:endParaRPr lang="en-029">
              <a:solidFill>
                <a:prstClr val="black">
                  <a:tint val="75000"/>
                </a:prstClr>
              </a:solidFill>
            </a:endParaRPr>
          </a:p>
        </p:txBody>
      </p:sp>
      <p:sp>
        <p:nvSpPr>
          <p:cNvPr id="7" name="Slide Number Placeholder 6"/>
          <p:cNvSpPr>
            <a:spLocks noGrp="1"/>
          </p:cNvSpPr>
          <p:nvPr>
            <p:ph type="sldNum" sz="quarter" idx="12"/>
          </p:nvPr>
        </p:nvSpPr>
        <p:spPr/>
        <p:txBody>
          <a:bodyPr/>
          <a:lstStyle/>
          <a:p>
            <a:fld id="{DEED1102-0035-44B2-A03D-2F06F3566EE8}" type="slidenum">
              <a:rPr lang="en-029" smtClean="0">
                <a:solidFill>
                  <a:prstClr val="black">
                    <a:tint val="75000"/>
                  </a:prstClr>
                </a:solidFill>
              </a:rPr>
              <a:pPr/>
              <a:t>‹#›</a:t>
            </a:fld>
            <a:endParaRPr lang="en-029">
              <a:solidFill>
                <a:prstClr val="black">
                  <a:tint val="75000"/>
                </a:prstClr>
              </a:solidFill>
            </a:endParaRPr>
          </a:p>
        </p:txBody>
      </p:sp>
    </p:spTree>
    <p:extLst>
      <p:ext uri="{BB962C8B-B14F-4D97-AF65-F5344CB8AC3E}">
        <p14:creationId xmlns:p14="http://schemas.microsoft.com/office/powerpoint/2010/main" val="1958518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029"/>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7" name="Date Placeholder 6"/>
          <p:cNvSpPr>
            <a:spLocks noGrp="1"/>
          </p:cNvSpPr>
          <p:nvPr>
            <p:ph type="dt" sz="half" idx="10"/>
          </p:nvPr>
        </p:nvSpPr>
        <p:spPr/>
        <p:txBody>
          <a:bodyPr/>
          <a:lstStyle/>
          <a:p>
            <a:fld id="{B6020FAB-088C-4A52-A731-AB4D20F51723}" type="datetimeFigureOut">
              <a:rPr lang="en-029" smtClean="0">
                <a:solidFill>
                  <a:prstClr val="black">
                    <a:tint val="75000"/>
                  </a:prstClr>
                </a:solidFill>
              </a:rPr>
              <a:pPr/>
              <a:t>08/25/2017</a:t>
            </a:fld>
            <a:endParaRPr lang="en-029">
              <a:solidFill>
                <a:prstClr val="black">
                  <a:tint val="75000"/>
                </a:prstClr>
              </a:solidFill>
            </a:endParaRPr>
          </a:p>
        </p:txBody>
      </p:sp>
      <p:sp>
        <p:nvSpPr>
          <p:cNvPr id="8" name="Footer Placeholder 7"/>
          <p:cNvSpPr>
            <a:spLocks noGrp="1"/>
          </p:cNvSpPr>
          <p:nvPr>
            <p:ph type="ftr" sz="quarter" idx="11"/>
          </p:nvPr>
        </p:nvSpPr>
        <p:spPr/>
        <p:txBody>
          <a:bodyPr/>
          <a:lstStyle/>
          <a:p>
            <a:endParaRPr lang="en-029">
              <a:solidFill>
                <a:prstClr val="black">
                  <a:tint val="75000"/>
                </a:prstClr>
              </a:solidFill>
            </a:endParaRPr>
          </a:p>
        </p:txBody>
      </p:sp>
      <p:sp>
        <p:nvSpPr>
          <p:cNvPr id="9" name="Slide Number Placeholder 8"/>
          <p:cNvSpPr>
            <a:spLocks noGrp="1"/>
          </p:cNvSpPr>
          <p:nvPr>
            <p:ph type="sldNum" sz="quarter" idx="12"/>
          </p:nvPr>
        </p:nvSpPr>
        <p:spPr/>
        <p:txBody>
          <a:bodyPr/>
          <a:lstStyle/>
          <a:p>
            <a:fld id="{DEED1102-0035-44B2-A03D-2F06F3566EE8}" type="slidenum">
              <a:rPr lang="en-029" smtClean="0">
                <a:solidFill>
                  <a:prstClr val="black">
                    <a:tint val="75000"/>
                  </a:prstClr>
                </a:solidFill>
              </a:rPr>
              <a:pPr/>
              <a:t>‹#›</a:t>
            </a:fld>
            <a:endParaRPr lang="en-029">
              <a:solidFill>
                <a:prstClr val="black">
                  <a:tint val="75000"/>
                </a:prstClr>
              </a:solidFill>
            </a:endParaRPr>
          </a:p>
        </p:txBody>
      </p:sp>
    </p:spTree>
    <p:extLst>
      <p:ext uri="{BB962C8B-B14F-4D97-AF65-F5344CB8AC3E}">
        <p14:creationId xmlns:p14="http://schemas.microsoft.com/office/powerpoint/2010/main" val="2111624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029"/>
          </a:p>
        </p:txBody>
      </p:sp>
      <p:sp>
        <p:nvSpPr>
          <p:cNvPr id="3" name="Date Placeholder 2"/>
          <p:cNvSpPr>
            <a:spLocks noGrp="1"/>
          </p:cNvSpPr>
          <p:nvPr>
            <p:ph type="dt" sz="half" idx="10"/>
          </p:nvPr>
        </p:nvSpPr>
        <p:spPr/>
        <p:txBody>
          <a:bodyPr/>
          <a:lstStyle/>
          <a:p>
            <a:fld id="{B6020FAB-088C-4A52-A731-AB4D20F51723}" type="datetimeFigureOut">
              <a:rPr lang="en-029" smtClean="0">
                <a:solidFill>
                  <a:prstClr val="black">
                    <a:tint val="75000"/>
                  </a:prstClr>
                </a:solidFill>
              </a:rPr>
              <a:pPr/>
              <a:t>08/25/2017</a:t>
            </a:fld>
            <a:endParaRPr lang="en-029">
              <a:solidFill>
                <a:prstClr val="black">
                  <a:tint val="75000"/>
                </a:prstClr>
              </a:solidFill>
            </a:endParaRPr>
          </a:p>
        </p:txBody>
      </p:sp>
      <p:sp>
        <p:nvSpPr>
          <p:cNvPr id="4" name="Footer Placeholder 3"/>
          <p:cNvSpPr>
            <a:spLocks noGrp="1"/>
          </p:cNvSpPr>
          <p:nvPr>
            <p:ph type="ftr" sz="quarter" idx="11"/>
          </p:nvPr>
        </p:nvSpPr>
        <p:spPr/>
        <p:txBody>
          <a:bodyPr/>
          <a:lstStyle/>
          <a:p>
            <a:endParaRPr lang="en-029">
              <a:solidFill>
                <a:prstClr val="black">
                  <a:tint val="75000"/>
                </a:prstClr>
              </a:solidFill>
            </a:endParaRPr>
          </a:p>
        </p:txBody>
      </p:sp>
      <p:sp>
        <p:nvSpPr>
          <p:cNvPr id="5" name="Slide Number Placeholder 4"/>
          <p:cNvSpPr>
            <a:spLocks noGrp="1"/>
          </p:cNvSpPr>
          <p:nvPr>
            <p:ph type="sldNum" sz="quarter" idx="12"/>
          </p:nvPr>
        </p:nvSpPr>
        <p:spPr/>
        <p:txBody>
          <a:bodyPr/>
          <a:lstStyle/>
          <a:p>
            <a:fld id="{DEED1102-0035-44B2-A03D-2F06F3566EE8}" type="slidenum">
              <a:rPr lang="en-029" smtClean="0">
                <a:solidFill>
                  <a:prstClr val="black">
                    <a:tint val="75000"/>
                  </a:prstClr>
                </a:solidFill>
              </a:rPr>
              <a:pPr/>
              <a:t>‹#›</a:t>
            </a:fld>
            <a:endParaRPr lang="en-029">
              <a:solidFill>
                <a:prstClr val="black">
                  <a:tint val="75000"/>
                </a:prstClr>
              </a:solidFill>
            </a:endParaRPr>
          </a:p>
        </p:txBody>
      </p:sp>
    </p:spTree>
    <p:extLst>
      <p:ext uri="{BB962C8B-B14F-4D97-AF65-F5344CB8AC3E}">
        <p14:creationId xmlns:p14="http://schemas.microsoft.com/office/powerpoint/2010/main" val="515268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020FAB-088C-4A52-A731-AB4D20F51723}" type="datetimeFigureOut">
              <a:rPr lang="en-029" smtClean="0">
                <a:solidFill>
                  <a:prstClr val="black">
                    <a:tint val="75000"/>
                  </a:prstClr>
                </a:solidFill>
              </a:rPr>
              <a:pPr/>
              <a:t>08/25/2017</a:t>
            </a:fld>
            <a:endParaRPr lang="en-029">
              <a:solidFill>
                <a:prstClr val="black">
                  <a:tint val="75000"/>
                </a:prstClr>
              </a:solidFill>
            </a:endParaRPr>
          </a:p>
        </p:txBody>
      </p:sp>
      <p:sp>
        <p:nvSpPr>
          <p:cNvPr id="3" name="Footer Placeholder 2"/>
          <p:cNvSpPr>
            <a:spLocks noGrp="1"/>
          </p:cNvSpPr>
          <p:nvPr>
            <p:ph type="ftr" sz="quarter" idx="11"/>
          </p:nvPr>
        </p:nvSpPr>
        <p:spPr/>
        <p:txBody>
          <a:bodyPr/>
          <a:lstStyle/>
          <a:p>
            <a:endParaRPr lang="en-029">
              <a:solidFill>
                <a:prstClr val="black">
                  <a:tint val="75000"/>
                </a:prstClr>
              </a:solidFill>
            </a:endParaRPr>
          </a:p>
        </p:txBody>
      </p:sp>
      <p:sp>
        <p:nvSpPr>
          <p:cNvPr id="4" name="Slide Number Placeholder 3"/>
          <p:cNvSpPr>
            <a:spLocks noGrp="1"/>
          </p:cNvSpPr>
          <p:nvPr>
            <p:ph type="sldNum" sz="quarter" idx="12"/>
          </p:nvPr>
        </p:nvSpPr>
        <p:spPr/>
        <p:txBody>
          <a:bodyPr/>
          <a:lstStyle/>
          <a:p>
            <a:fld id="{DEED1102-0035-44B2-A03D-2F06F3566EE8}" type="slidenum">
              <a:rPr lang="en-029" smtClean="0">
                <a:solidFill>
                  <a:prstClr val="black">
                    <a:tint val="75000"/>
                  </a:prstClr>
                </a:solidFill>
              </a:rPr>
              <a:pPr/>
              <a:t>‹#›</a:t>
            </a:fld>
            <a:endParaRPr lang="en-029">
              <a:solidFill>
                <a:prstClr val="black">
                  <a:tint val="75000"/>
                </a:prstClr>
              </a:solidFill>
            </a:endParaRPr>
          </a:p>
        </p:txBody>
      </p:sp>
    </p:spTree>
    <p:extLst>
      <p:ext uri="{BB962C8B-B14F-4D97-AF65-F5344CB8AC3E}">
        <p14:creationId xmlns:p14="http://schemas.microsoft.com/office/powerpoint/2010/main" val="1910102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029"/>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020FAB-088C-4A52-A731-AB4D20F51723}" type="datetimeFigureOut">
              <a:rPr lang="en-029" smtClean="0">
                <a:solidFill>
                  <a:prstClr val="black">
                    <a:tint val="75000"/>
                  </a:prstClr>
                </a:solidFill>
              </a:rPr>
              <a:pPr/>
              <a:t>08/25/2017</a:t>
            </a:fld>
            <a:endParaRPr lang="en-029">
              <a:solidFill>
                <a:prstClr val="black">
                  <a:tint val="75000"/>
                </a:prstClr>
              </a:solidFill>
            </a:endParaRPr>
          </a:p>
        </p:txBody>
      </p:sp>
      <p:sp>
        <p:nvSpPr>
          <p:cNvPr id="6" name="Footer Placeholder 5"/>
          <p:cNvSpPr>
            <a:spLocks noGrp="1"/>
          </p:cNvSpPr>
          <p:nvPr>
            <p:ph type="ftr" sz="quarter" idx="11"/>
          </p:nvPr>
        </p:nvSpPr>
        <p:spPr/>
        <p:txBody>
          <a:bodyPr/>
          <a:lstStyle/>
          <a:p>
            <a:endParaRPr lang="en-029">
              <a:solidFill>
                <a:prstClr val="black">
                  <a:tint val="75000"/>
                </a:prstClr>
              </a:solidFill>
            </a:endParaRPr>
          </a:p>
        </p:txBody>
      </p:sp>
      <p:sp>
        <p:nvSpPr>
          <p:cNvPr id="7" name="Slide Number Placeholder 6"/>
          <p:cNvSpPr>
            <a:spLocks noGrp="1"/>
          </p:cNvSpPr>
          <p:nvPr>
            <p:ph type="sldNum" sz="quarter" idx="12"/>
          </p:nvPr>
        </p:nvSpPr>
        <p:spPr/>
        <p:txBody>
          <a:bodyPr/>
          <a:lstStyle/>
          <a:p>
            <a:fld id="{DEED1102-0035-44B2-A03D-2F06F3566EE8}" type="slidenum">
              <a:rPr lang="en-029" smtClean="0">
                <a:solidFill>
                  <a:prstClr val="black">
                    <a:tint val="75000"/>
                  </a:prstClr>
                </a:solidFill>
              </a:rPr>
              <a:pPr/>
              <a:t>‹#›</a:t>
            </a:fld>
            <a:endParaRPr lang="en-029">
              <a:solidFill>
                <a:prstClr val="black">
                  <a:tint val="75000"/>
                </a:prstClr>
              </a:solidFill>
            </a:endParaRPr>
          </a:p>
        </p:txBody>
      </p:sp>
    </p:spTree>
    <p:extLst>
      <p:ext uri="{BB962C8B-B14F-4D97-AF65-F5344CB8AC3E}">
        <p14:creationId xmlns:p14="http://schemas.microsoft.com/office/powerpoint/2010/main" val="3828224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725" y="814602"/>
            <a:ext cx="2286000" cy="2746771"/>
          </a:xfrm>
        </p:spPr>
        <p:txBody>
          <a:bodyPr anchor="t">
            <a:normAutofit/>
          </a:bodyPr>
          <a:lstStyle>
            <a:lvl1pPr algn="l">
              <a:defRPr sz="3200" b="1">
                <a:solidFill>
                  <a:srgbClr val="133C8B"/>
                </a:solidFill>
              </a:defRPr>
            </a:lvl1pPr>
          </a:lstStyle>
          <a:p>
            <a:r>
              <a:rPr lang="en-US" dirty="0" smtClean="0"/>
              <a:t>CLICK TO EDIT MASTER TITLE STYLE</a:t>
            </a:r>
            <a:endParaRPr lang="en-029" dirty="0"/>
          </a:p>
        </p:txBody>
      </p:sp>
      <p:sp>
        <p:nvSpPr>
          <p:cNvPr id="3" name="Content Placeholder 2"/>
          <p:cNvSpPr>
            <a:spLocks noGrp="1"/>
          </p:cNvSpPr>
          <p:nvPr>
            <p:ph idx="1"/>
          </p:nvPr>
        </p:nvSpPr>
        <p:spPr>
          <a:xfrm>
            <a:off x="2895600" y="514350"/>
            <a:ext cx="5791200" cy="4080273"/>
          </a:xfrm>
        </p:spPr>
        <p:txBody>
          <a:bodyPr/>
          <a:lstStyle>
            <a:lvl1pPr>
              <a:defRPr sz="24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dirty="0"/>
          </a:p>
        </p:txBody>
      </p:sp>
      <p:sp>
        <p:nvSpPr>
          <p:cNvPr id="4" name="Date Placeholder 3"/>
          <p:cNvSpPr>
            <a:spLocks noGrp="1"/>
          </p:cNvSpPr>
          <p:nvPr>
            <p:ph type="dt" sz="half" idx="10"/>
          </p:nvPr>
        </p:nvSpPr>
        <p:spPr/>
        <p:txBody>
          <a:bodyPr/>
          <a:lstStyle/>
          <a:p>
            <a:fld id="{B6020FAB-088C-4A52-A731-AB4D20F51723}" type="datetimeFigureOut">
              <a:rPr lang="en-029" smtClean="0"/>
              <a:t>08/25/2017</a:t>
            </a:fld>
            <a:endParaRPr lang="en-029"/>
          </a:p>
        </p:txBody>
      </p:sp>
      <p:sp>
        <p:nvSpPr>
          <p:cNvPr id="5" name="Footer Placeholder 4"/>
          <p:cNvSpPr>
            <a:spLocks noGrp="1"/>
          </p:cNvSpPr>
          <p:nvPr>
            <p:ph type="ftr" sz="quarter" idx="11"/>
          </p:nvPr>
        </p:nvSpPr>
        <p:spPr/>
        <p:txBody>
          <a:bodyPr/>
          <a:lstStyle/>
          <a:p>
            <a:endParaRPr lang="en-029"/>
          </a:p>
        </p:txBody>
      </p:sp>
      <p:sp>
        <p:nvSpPr>
          <p:cNvPr id="6" name="Slide Number Placeholder 5"/>
          <p:cNvSpPr>
            <a:spLocks noGrp="1"/>
          </p:cNvSpPr>
          <p:nvPr>
            <p:ph type="sldNum" sz="quarter" idx="12"/>
          </p:nvPr>
        </p:nvSpPr>
        <p:spPr/>
        <p:txBody>
          <a:bodyPr/>
          <a:lstStyle/>
          <a:p>
            <a:fld id="{DEED1102-0035-44B2-A03D-2F06F3566EE8}" type="slidenum">
              <a:rPr lang="en-029" smtClean="0"/>
              <a:t>‹#›</a:t>
            </a:fld>
            <a:endParaRPr lang="en-029"/>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6725" y="4229053"/>
            <a:ext cx="675132" cy="675132"/>
          </a:xfrm>
          <a:prstGeom prst="rect">
            <a:avLst/>
          </a:prstGeom>
        </p:spPr>
      </p:pic>
      <p:sp>
        <p:nvSpPr>
          <p:cNvPr id="8" name="Rectangle 7"/>
          <p:cNvSpPr/>
          <p:nvPr userDrawn="1"/>
        </p:nvSpPr>
        <p:spPr>
          <a:xfrm>
            <a:off x="609600" y="571047"/>
            <a:ext cx="838200" cy="45719"/>
          </a:xfrm>
          <a:prstGeom prst="rect">
            <a:avLst/>
          </a:prstGeom>
          <a:solidFill>
            <a:srgbClr val="E6AB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Tree>
    <p:extLst>
      <p:ext uri="{BB962C8B-B14F-4D97-AF65-F5344CB8AC3E}">
        <p14:creationId xmlns:p14="http://schemas.microsoft.com/office/powerpoint/2010/main" val="2635076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029"/>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029"/>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020FAB-088C-4A52-A731-AB4D20F51723}" type="datetimeFigureOut">
              <a:rPr lang="en-029" smtClean="0">
                <a:solidFill>
                  <a:prstClr val="black">
                    <a:tint val="75000"/>
                  </a:prstClr>
                </a:solidFill>
              </a:rPr>
              <a:pPr/>
              <a:t>08/25/2017</a:t>
            </a:fld>
            <a:endParaRPr lang="en-029">
              <a:solidFill>
                <a:prstClr val="black">
                  <a:tint val="75000"/>
                </a:prstClr>
              </a:solidFill>
            </a:endParaRPr>
          </a:p>
        </p:txBody>
      </p:sp>
      <p:sp>
        <p:nvSpPr>
          <p:cNvPr id="6" name="Footer Placeholder 5"/>
          <p:cNvSpPr>
            <a:spLocks noGrp="1"/>
          </p:cNvSpPr>
          <p:nvPr>
            <p:ph type="ftr" sz="quarter" idx="11"/>
          </p:nvPr>
        </p:nvSpPr>
        <p:spPr/>
        <p:txBody>
          <a:bodyPr/>
          <a:lstStyle/>
          <a:p>
            <a:endParaRPr lang="en-029">
              <a:solidFill>
                <a:prstClr val="black">
                  <a:tint val="75000"/>
                </a:prstClr>
              </a:solidFill>
            </a:endParaRPr>
          </a:p>
        </p:txBody>
      </p:sp>
      <p:sp>
        <p:nvSpPr>
          <p:cNvPr id="7" name="Slide Number Placeholder 6"/>
          <p:cNvSpPr>
            <a:spLocks noGrp="1"/>
          </p:cNvSpPr>
          <p:nvPr>
            <p:ph type="sldNum" sz="quarter" idx="12"/>
          </p:nvPr>
        </p:nvSpPr>
        <p:spPr/>
        <p:txBody>
          <a:bodyPr/>
          <a:lstStyle/>
          <a:p>
            <a:fld id="{DEED1102-0035-44B2-A03D-2F06F3566EE8}" type="slidenum">
              <a:rPr lang="en-029" smtClean="0">
                <a:solidFill>
                  <a:prstClr val="black">
                    <a:tint val="75000"/>
                  </a:prstClr>
                </a:solidFill>
              </a:rPr>
              <a:pPr/>
              <a:t>‹#›</a:t>
            </a:fld>
            <a:endParaRPr lang="en-029">
              <a:solidFill>
                <a:prstClr val="black">
                  <a:tint val="75000"/>
                </a:prstClr>
              </a:solidFill>
            </a:endParaRPr>
          </a:p>
        </p:txBody>
      </p:sp>
    </p:spTree>
    <p:extLst>
      <p:ext uri="{BB962C8B-B14F-4D97-AF65-F5344CB8AC3E}">
        <p14:creationId xmlns:p14="http://schemas.microsoft.com/office/powerpoint/2010/main" val="16956669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029"/>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Date Placeholder 3"/>
          <p:cNvSpPr>
            <a:spLocks noGrp="1"/>
          </p:cNvSpPr>
          <p:nvPr>
            <p:ph type="dt" sz="half" idx="10"/>
          </p:nvPr>
        </p:nvSpPr>
        <p:spPr/>
        <p:txBody>
          <a:bodyPr/>
          <a:lstStyle/>
          <a:p>
            <a:fld id="{B6020FAB-088C-4A52-A731-AB4D20F51723}" type="datetimeFigureOut">
              <a:rPr lang="en-029" smtClean="0">
                <a:solidFill>
                  <a:prstClr val="black">
                    <a:tint val="75000"/>
                  </a:prstClr>
                </a:solidFill>
              </a:rPr>
              <a:pPr/>
              <a:t>08/25/2017</a:t>
            </a:fld>
            <a:endParaRPr lang="en-029">
              <a:solidFill>
                <a:prstClr val="black">
                  <a:tint val="75000"/>
                </a:prstClr>
              </a:solidFill>
            </a:endParaRPr>
          </a:p>
        </p:txBody>
      </p:sp>
      <p:sp>
        <p:nvSpPr>
          <p:cNvPr id="5" name="Footer Placeholder 4"/>
          <p:cNvSpPr>
            <a:spLocks noGrp="1"/>
          </p:cNvSpPr>
          <p:nvPr>
            <p:ph type="ftr" sz="quarter" idx="11"/>
          </p:nvPr>
        </p:nvSpPr>
        <p:spPr/>
        <p:txBody>
          <a:bodyPr/>
          <a:lstStyle/>
          <a:p>
            <a:endParaRPr lang="en-029">
              <a:solidFill>
                <a:prstClr val="black">
                  <a:tint val="75000"/>
                </a:prstClr>
              </a:solidFill>
            </a:endParaRPr>
          </a:p>
        </p:txBody>
      </p:sp>
      <p:sp>
        <p:nvSpPr>
          <p:cNvPr id="6" name="Slide Number Placeholder 5"/>
          <p:cNvSpPr>
            <a:spLocks noGrp="1"/>
          </p:cNvSpPr>
          <p:nvPr>
            <p:ph type="sldNum" sz="quarter" idx="12"/>
          </p:nvPr>
        </p:nvSpPr>
        <p:spPr/>
        <p:txBody>
          <a:bodyPr/>
          <a:lstStyle/>
          <a:p>
            <a:fld id="{DEED1102-0035-44B2-A03D-2F06F3566EE8}" type="slidenum">
              <a:rPr lang="en-029" smtClean="0">
                <a:solidFill>
                  <a:prstClr val="black">
                    <a:tint val="75000"/>
                  </a:prstClr>
                </a:solidFill>
              </a:rPr>
              <a:pPr/>
              <a:t>‹#›</a:t>
            </a:fld>
            <a:endParaRPr lang="en-029">
              <a:solidFill>
                <a:prstClr val="black">
                  <a:tint val="75000"/>
                </a:prstClr>
              </a:solidFill>
            </a:endParaRPr>
          </a:p>
        </p:txBody>
      </p:sp>
    </p:spTree>
    <p:extLst>
      <p:ext uri="{BB962C8B-B14F-4D97-AF65-F5344CB8AC3E}">
        <p14:creationId xmlns:p14="http://schemas.microsoft.com/office/powerpoint/2010/main" val="3238606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029"/>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Date Placeholder 3"/>
          <p:cNvSpPr>
            <a:spLocks noGrp="1"/>
          </p:cNvSpPr>
          <p:nvPr>
            <p:ph type="dt" sz="half" idx="10"/>
          </p:nvPr>
        </p:nvSpPr>
        <p:spPr/>
        <p:txBody>
          <a:bodyPr/>
          <a:lstStyle/>
          <a:p>
            <a:fld id="{B6020FAB-088C-4A52-A731-AB4D20F51723}" type="datetimeFigureOut">
              <a:rPr lang="en-029" smtClean="0">
                <a:solidFill>
                  <a:prstClr val="black">
                    <a:tint val="75000"/>
                  </a:prstClr>
                </a:solidFill>
              </a:rPr>
              <a:pPr/>
              <a:t>08/25/2017</a:t>
            </a:fld>
            <a:endParaRPr lang="en-029">
              <a:solidFill>
                <a:prstClr val="black">
                  <a:tint val="75000"/>
                </a:prstClr>
              </a:solidFill>
            </a:endParaRPr>
          </a:p>
        </p:txBody>
      </p:sp>
      <p:sp>
        <p:nvSpPr>
          <p:cNvPr id="5" name="Footer Placeholder 4"/>
          <p:cNvSpPr>
            <a:spLocks noGrp="1"/>
          </p:cNvSpPr>
          <p:nvPr>
            <p:ph type="ftr" sz="quarter" idx="11"/>
          </p:nvPr>
        </p:nvSpPr>
        <p:spPr/>
        <p:txBody>
          <a:bodyPr/>
          <a:lstStyle/>
          <a:p>
            <a:endParaRPr lang="en-029">
              <a:solidFill>
                <a:prstClr val="black">
                  <a:tint val="75000"/>
                </a:prstClr>
              </a:solidFill>
            </a:endParaRPr>
          </a:p>
        </p:txBody>
      </p:sp>
      <p:sp>
        <p:nvSpPr>
          <p:cNvPr id="6" name="Slide Number Placeholder 5"/>
          <p:cNvSpPr>
            <a:spLocks noGrp="1"/>
          </p:cNvSpPr>
          <p:nvPr>
            <p:ph type="sldNum" sz="quarter" idx="12"/>
          </p:nvPr>
        </p:nvSpPr>
        <p:spPr/>
        <p:txBody>
          <a:bodyPr/>
          <a:lstStyle/>
          <a:p>
            <a:fld id="{DEED1102-0035-44B2-A03D-2F06F3566EE8}" type="slidenum">
              <a:rPr lang="en-029" smtClean="0">
                <a:solidFill>
                  <a:prstClr val="black">
                    <a:tint val="75000"/>
                  </a:prstClr>
                </a:solidFill>
              </a:rPr>
              <a:pPr/>
              <a:t>‹#›</a:t>
            </a:fld>
            <a:endParaRPr lang="en-029">
              <a:solidFill>
                <a:prstClr val="black">
                  <a:tint val="75000"/>
                </a:prstClr>
              </a:solidFill>
            </a:endParaRPr>
          </a:p>
        </p:txBody>
      </p:sp>
    </p:spTree>
    <p:extLst>
      <p:ext uri="{BB962C8B-B14F-4D97-AF65-F5344CB8AC3E}">
        <p14:creationId xmlns:p14="http://schemas.microsoft.com/office/powerpoint/2010/main" val="4254659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029"/>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020FAB-088C-4A52-A731-AB4D20F51723}" type="datetimeFigureOut">
              <a:rPr lang="en-029" smtClean="0"/>
              <a:t>08/25/2017</a:t>
            </a:fld>
            <a:endParaRPr lang="en-029"/>
          </a:p>
        </p:txBody>
      </p:sp>
      <p:sp>
        <p:nvSpPr>
          <p:cNvPr id="5" name="Footer Placeholder 4"/>
          <p:cNvSpPr>
            <a:spLocks noGrp="1"/>
          </p:cNvSpPr>
          <p:nvPr>
            <p:ph type="ftr" sz="quarter" idx="11"/>
          </p:nvPr>
        </p:nvSpPr>
        <p:spPr/>
        <p:txBody>
          <a:bodyPr/>
          <a:lstStyle/>
          <a:p>
            <a:endParaRPr lang="en-029"/>
          </a:p>
        </p:txBody>
      </p:sp>
      <p:sp>
        <p:nvSpPr>
          <p:cNvPr id="6" name="Slide Number Placeholder 5"/>
          <p:cNvSpPr>
            <a:spLocks noGrp="1"/>
          </p:cNvSpPr>
          <p:nvPr>
            <p:ph type="sldNum" sz="quarter" idx="12"/>
          </p:nvPr>
        </p:nvSpPr>
        <p:spPr/>
        <p:txBody>
          <a:bodyPr/>
          <a:lstStyle/>
          <a:p>
            <a:fld id="{DEED1102-0035-44B2-A03D-2F06F3566EE8}" type="slidenum">
              <a:rPr lang="en-029" smtClean="0"/>
              <a:t>‹#›</a:t>
            </a:fld>
            <a:endParaRPr lang="en-029"/>
          </a:p>
        </p:txBody>
      </p:sp>
    </p:spTree>
    <p:extLst>
      <p:ext uri="{BB962C8B-B14F-4D97-AF65-F5344CB8AC3E}">
        <p14:creationId xmlns:p14="http://schemas.microsoft.com/office/powerpoint/2010/main" val="550649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029"/>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5" name="Date Placeholder 4"/>
          <p:cNvSpPr>
            <a:spLocks noGrp="1"/>
          </p:cNvSpPr>
          <p:nvPr>
            <p:ph type="dt" sz="half" idx="10"/>
          </p:nvPr>
        </p:nvSpPr>
        <p:spPr/>
        <p:txBody>
          <a:bodyPr/>
          <a:lstStyle/>
          <a:p>
            <a:fld id="{B6020FAB-088C-4A52-A731-AB4D20F51723}" type="datetimeFigureOut">
              <a:rPr lang="en-029" smtClean="0"/>
              <a:t>08/25/2017</a:t>
            </a:fld>
            <a:endParaRPr lang="en-029"/>
          </a:p>
        </p:txBody>
      </p:sp>
      <p:sp>
        <p:nvSpPr>
          <p:cNvPr id="6" name="Footer Placeholder 5"/>
          <p:cNvSpPr>
            <a:spLocks noGrp="1"/>
          </p:cNvSpPr>
          <p:nvPr>
            <p:ph type="ftr" sz="quarter" idx="11"/>
          </p:nvPr>
        </p:nvSpPr>
        <p:spPr/>
        <p:txBody>
          <a:bodyPr/>
          <a:lstStyle/>
          <a:p>
            <a:endParaRPr lang="en-029"/>
          </a:p>
        </p:txBody>
      </p:sp>
      <p:sp>
        <p:nvSpPr>
          <p:cNvPr id="7" name="Slide Number Placeholder 6"/>
          <p:cNvSpPr>
            <a:spLocks noGrp="1"/>
          </p:cNvSpPr>
          <p:nvPr>
            <p:ph type="sldNum" sz="quarter" idx="12"/>
          </p:nvPr>
        </p:nvSpPr>
        <p:spPr/>
        <p:txBody>
          <a:bodyPr/>
          <a:lstStyle/>
          <a:p>
            <a:fld id="{DEED1102-0035-44B2-A03D-2F06F3566EE8}" type="slidenum">
              <a:rPr lang="en-029" smtClean="0"/>
              <a:t>‹#›</a:t>
            </a:fld>
            <a:endParaRPr lang="en-029"/>
          </a:p>
        </p:txBody>
      </p:sp>
    </p:spTree>
    <p:extLst>
      <p:ext uri="{BB962C8B-B14F-4D97-AF65-F5344CB8AC3E}">
        <p14:creationId xmlns:p14="http://schemas.microsoft.com/office/powerpoint/2010/main" val="4212299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029"/>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7" name="Date Placeholder 6"/>
          <p:cNvSpPr>
            <a:spLocks noGrp="1"/>
          </p:cNvSpPr>
          <p:nvPr>
            <p:ph type="dt" sz="half" idx="10"/>
          </p:nvPr>
        </p:nvSpPr>
        <p:spPr/>
        <p:txBody>
          <a:bodyPr/>
          <a:lstStyle/>
          <a:p>
            <a:fld id="{B6020FAB-088C-4A52-A731-AB4D20F51723}" type="datetimeFigureOut">
              <a:rPr lang="en-029" smtClean="0"/>
              <a:t>08/25/2017</a:t>
            </a:fld>
            <a:endParaRPr lang="en-029"/>
          </a:p>
        </p:txBody>
      </p:sp>
      <p:sp>
        <p:nvSpPr>
          <p:cNvPr id="8" name="Footer Placeholder 7"/>
          <p:cNvSpPr>
            <a:spLocks noGrp="1"/>
          </p:cNvSpPr>
          <p:nvPr>
            <p:ph type="ftr" sz="quarter" idx="11"/>
          </p:nvPr>
        </p:nvSpPr>
        <p:spPr/>
        <p:txBody>
          <a:bodyPr/>
          <a:lstStyle/>
          <a:p>
            <a:endParaRPr lang="en-029"/>
          </a:p>
        </p:txBody>
      </p:sp>
      <p:sp>
        <p:nvSpPr>
          <p:cNvPr id="9" name="Slide Number Placeholder 8"/>
          <p:cNvSpPr>
            <a:spLocks noGrp="1"/>
          </p:cNvSpPr>
          <p:nvPr>
            <p:ph type="sldNum" sz="quarter" idx="12"/>
          </p:nvPr>
        </p:nvSpPr>
        <p:spPr/>
        <p:txBody>
          <a:bodyPr/>
          <a:lstStyle/>
          <a:p>
            <a:fld id="{DEED1102-0035-44B2-A03D-2F06F3566EE8}" type="slidenum">
              <a:rPr lang="en-029" smtClean="0"/>
              <a:t>‹#›</a:t>
            </a:fld>
            <a:endParaRPr lang="en-029"/>
          </a:p>
        </p:txBody>
      </p:sp>
    </p:spTree>
    <p:extLst>
      <p:ext uri="{BB962C8B-B14F-4D97-AF65-F5344CB8AC3E}">
        <p14:creationId xmlns:p14="http://schemas.microsoft.com/office/powerpoint/2010/main" val="1032158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029"/>
          </a:p>
        </p:txBody>
      </p:sp>
      <p:sp>
        <p:nvSpPr>
          <p:cNvPr id="3" name="Date Placeholder 2"/>
          <p:cNvSpPr>
            <a:spLocks noGrp="1"/>
          </p:cNvSpPr>
          <p:nvPr>
            <p:ph type="dt" sz="half" idx="10"/>
          </p:nvPr>
        </p:nvSpPr>
        <p:spPr/>
        <p:txBody>
          <a:bodyPr/>
          <a:lstStyle/>
          <a:p>
            <a:fld id="{B6020FAB-088C-4A52-A731-AB4D20F51723}" type="datetimeFigureOut">
              <a:rPr lang="en-029" smtClean="0"/>
              <a:t>08/25/2017</a:t>
            </a:fld>
            <a:endParaRPr lang="en-029"/>
          </a:p>
        </p:txBody>
      </p:sp>
      <p:sp>
        <p:nvSpPr>
          <p:cNvPr id="4" name="Footer Placeholder 3"/>
          <p:cNvSpPr>
            <a:spLocks noGrp="1"/>
          </p:cNvSpPr>
          <p:nvPr>
            <p:ph type="ftr" sz="quarter" idx="11"/>
          </p:nvPr>
        </p:nvSpPr>
        <p:spPr/>
        <p:txBody>
          <a:bodyPr/>
          <a:lstStyle/>
          <a:p>
            <a:endParaRPr lang="en-029"/>
          </a:p>
        </p:txBody>
      </p:sp>
      <p:sp>
        <p:nvSpPr>
          <p:cNvPr id="5" name="Slide Number Placeholder 4"/>
          <p:cNvSpPr>
            <a:spLocks noGrp="1"/>
          </p:cNvSpPr>
          <p:nvPr>
            <p:ph type="sldNum" sz="quarter" idx="12"/>
          </p:nvPr>
        </p:nvSpPr>
        <p:spPr/>
        <p:txBody>
          <a:bodyPr/>
          <a:lstStyle/>
          <a:p>
            <a:fld id="{DEED1102-0035-44B2-A03D-2F06F3566EE8}" type="slidenum">
              <a:rPr lang="en-029" smtClean="0"/>
              <a:t>‹#›</a:t>
            </a:fld>
            <a:endParaRPr lang="en-029"/>
          </a:p>
        </p:txBody>
      </p:sp>
    </p:spTree>
    <p:extLst>
      <p:ext uri="{BB962C8B-B14F-4D97-AF65-F5344CB8AC3E}">
        <p14:creationId xmlns:p14="http://schemas.microsoft.com/office/powerpoint/2010/main" val="1344885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020FAB-088C-4A52-A731-AB4D20F51723}" type="datetimeFigureOut">
              <a:rPr lang="en-029" smtClean="0"/>
              <a:t>08/25/2017</a:t>
            </a:fld>
            <a:endParaRPr lang="en-029"/>
          </a:p>
        </p:txBody>
      </p:sp>
      <p:sp>
        <p:nvSpPr>
          <p:cNvPr id="3" name="Footer Placeholder 2"/>
          <p:cNvSpPr>
            <a:spLocks noGrp="1"/>
          </p:cNvSpPr>
          <p:nvPr>
            <p:ph type="ftr" sz="quarter" idx="11"/>
          </p:nvPr>
        </p:nvSpPr>
        <p:spPr/>
        <p:txBody>
          <a:bodyPr/>
          <a:lstStyle/>
          <a:p>
            <a:endParaRPr lang="en-029"/>
          </a:p>
        </p:txBody>
      </p:sp>
      <p:sp>
        <p:nvSpPr>
          <p:cNvPr id="4" name="Slide Number Placeholder 3"/>
          <p:cNvSpPr>
            <a:spLocks noGrp="1"/>
          </p:cNvSpPr>
          <p:nvPr>
            <p:ph type="sldNum" sz="quarter" idx="12"/>
          </p:nvPr>
        </p:nvSpPr>
        <p:spPr/>
        <p:txBody>
          <a:bodyPr/>
          <a:lstStyle/>
          <a:p>
            <a:fld id="{DEED1102-0035-44B2-A03D-2F06F3566EE8}" type="slidenum">
              <a:rPr lang="en-029" smtClean="0"/>
              <a:t>‹#›</a:t>
            </a:fld>
            <a:endParaRPr lang="en-029"/>
          </a:p>
        </p:txBody>
      </p:sp>
    </p:spTree>
    <p:extLst>
      <p:ext uri="{BB962C8B-B14F-4D97-AF65-F5344CB8AC3E}">
        <p14:creationId xmlns:p14="http://schemas.microsoft.com/office/powerpoint/2010/main" val="1516388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029"/>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020FAB-088C-4A52-A731-AB4D20F51723}" type="datetimeFigureOut">
              <a:rPr lang="en-029" smtClean="0"/>
              <a:t>08/25/2017</a:t>
            </a:fld>
            <a:endParaRPr lang="en-029"/>
          </a:p>
        </p:txBody>
      </p:sp>
      <p:sp>
        <p:nvSpPr>
          <p:cNvPr id="6" name="Footer Placeholder 5"/>
          <p:cNvSpPr>
            <a:spLocks noGrp="1"/>
          </p:cNvSpPr>
          <p:nvPr>
            <p:ph type="ftr" sz="quarter" idx="11"/>
          </p:nvPr>
        </p:nvSpPr>
        <p:spPr/>
        <p:txBody>
          <a:bodyPr/>
          <a:lstStyle/>
          <a:p>
            <a:endParaRPr lang="en-029"/>
          </a:p>
        </p:txBody>
      </p:sp>
      <p:sp>
        <p:nvSpPr>
          <p:cNvPr id="7" name="Slide Number Placeholder 6"/>
          <p:cNvSpPr>
            <a:spLocks noGrp="1"/>
          </p:cNvSpPr>
          <p:nvPr>
            <p:ph type="sldNum" sz="quarter" idx="12"/>
          </p:nvPr>
        </p:nvSpPr>
        <p:spPr/>
        <p:txBody>
          <a:bodyPr/>
          <a:lstStyle/>
          <a:p>
            <a:fld id="{DEED1102-0035-44B2-A03D-2F06F3566EE8}" type="slidenum">
              <a:rPr lang="en-029" smtClean="0"/>
              <a:t>‹#›</a:t>
            </a:fld>
            <a:endParaRPr lang="en-029"/>
          </a:p>
        </p:txBody>
      </p:sp>
    </p:spTree>
    <p:extLst>
      <p:ext uri="{BB962C8B-B14F-4D97-AF65-F5344CB8AC3E}">
        <p14:creationId xmlns:p14="http://schemas.microsoft.com/office/powerpoint/2010/main" val="2837929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029"/>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029"/>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020FAB-088C-4A52-A731-AB4D20F51723}" type="datetimeFigureOut">
              <a:rPr lang="en-029" smtClean="0"/>
              <a:t>08/25/2017</a:t>
            </a:fld>
            <a:endParaRPr lang="en-029"/>
          </a:p>
        </p:txBody>
      </p:sp>
      <p:sp>
        <p:nvSpPr>
          <p:cNvPr id="6" name="Footer Placeholder 5"/>
          <p:cNvSpPr>
            <a:spLocks noGrp="1"/>
          </p:cNvSpPr>
          <p:nvPr>
            <p:ph type="ftr" sz="quarter" idx="11"/>
          </p:nvPr>
        </p:nvSpPr>
        <p:spPr/>
        <p:txBody>
          <a:bodyPr/>
          <a:lstStyle/>
          <a:p>
            <a:endParaRPr lang="en-029"/>
          </a:p>
        </p:txBody>
      </p:sp>
      <p:sp>
        <p:nvSpPr>
          <p:cNvPr id="7" name="Slide Number Placeholder 6"/>
          <p:cNvSpPr>
            <a:spLocks noGrp="1"/>
          </p:cNvSpPr>
          <p:nvPr>
            <p:ph type="sldNum" sz="quarter" idx="12"/>
          </p:nvPr>
        </p:nvSpPr>
        <p:spPr/>
        <p:txBody>
          <a:bodyPr/>
          <a:lstStyle/>
          <a:p>
            <a:fld id="{DEED1102-0035-44B2-A03D-2F06F3566EE8}" type="slidenum">
              <a:rPr lang="en-029" smtClean="0"/>
              <a:t>‹#›</a:t>
            </a:fld>
            <a:endParaRPr lang="en-029"/>
          </a:p>
        </p:txBody>
      </p:sp>
    </p:spTree>
    <p:extLst>
      <p:ext uri="{BB962C8B-B14F-4D97-AF65-F5344CB8AC3E}">
        <p14:creationId xmlns:p14="http://schemas.microsoft.com/office/powerpoint/2010/main" val="952005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029"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6020FAB-088C-4A52-A731-AB4D20F51723}" type="datetimeFigureOut">
              <a:rPr lang="en-029" smtClean="0"/>
              <a:t>08/25/2017</a:t>
            </a:fld>
            <a:endParaRPr lang="en-029"/>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029"/>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EED1102-0035-44B2-A03D-2F06F3566EE8}" type="slidenum">
              <a:rPr lang="en-029" smtClean="0"/>
              <a:t>‹#›</a:t>
            </a:fld>
            <a:endParaRPr lang="en-029"/>
          </a:p>
        </p:txBody>
      </p:sp>
    </p:spTree>
    <p:extLst>
      <p:ext uri="{BB962C8B-B14F-4D97-AF65-F5344CB8AC3E}">
        <p14:creationId xmlns:p14="http://schemas.microsoft.com/office/powerpoint/2010/main" val="3213238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029"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6020FAB-088C-4A52-A731-AB4D20F51723}" type="datetimeFigureOut">
              <a:rPr lang="en-029" smtClean="0">
                <a:solidFill>
                  <a:prstClr val="black">
                    <a:tint val="75000"/>
                  </a:prstClr>
                </a:solidFill>
              </a:rPr>
              <a:pPr/>
              <a:t>08/25/2017</a:t>
            </a:fld>
            <a:endParaRPr lang="en-029">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029">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EED1102-0035-44B2-A03D-2F06F3566EE8}" type="slidenum">
              <a:rPr lang="en-029" smtClean="0">
                <a:solidFill>
                  <a:prstClr val="black">
                    <a:tint val="75000"/>
                  </a:prstClr>
                </a:solidFill>
              </a:rPr>
              <a:pPr/>
              <a:t>‹#›</a:t>
            </a:fld>
            <a:endParaRPr lang="en-029">
              <a:solidFill>
                <a:prstClr val="black">
                  <a:tint val="75000"/>
                </a:prstClr>
              </a:solidFill>
            </a:endParaRPr>
          </a:p>
        </p:txBody>
      </p:sp>
    </p:spTree>
    <p:extLst>
      <p:ext uri="{BB962C8B-B14F-4D97-AF65-F5344CB8AC3E}">
        <p14:creationId xmlns:p14="http://schemas.microsoft.com/office/powerpoint/2010/main" val="23111156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a:xfrm>
            <a:off x="3409950" y="1200150"/>
            <a:ext cx="5181600" cy="1504188"/>
          </a:xfrm>
        </p:spPr>
        <p:txBody>
          <a:bodyPr/>
          <a:lstStyle/>
          <a:p>
            <a:r>
              <a:rPr lang="en-US" altLang="en-US" sz="2600" dirty="0" smtClean="0"/>
              <a:t>ENHANCING </a:t>
            </a:r>
            <a:br>
              <a:rPr lang="en-US" altLang="en-US" sz="2600" dirty="0" smtClean="0"/>
            </a:br>
            <a:r>
              <a:rPr lang="en-US" altLang="en-US" sz="2600" dirty="0" smtClean="0"/>
              <a:t>PRODUCTIVITY AND GROWTH </a:t>
            </a:r>
            <a:br>
              <a:rPr lang="en-US" altLang="en-US" sz="2600" dirty="0" smtClean="0"/>
            </a:br>
            <a:r>
              <a:rPr lang="en-US" altLang="en-US" sz="2600" dirty="0" smtClean="0"/>
              <a:t>IN THE CARIBBEAN</a:t>
            </a:r>
            <a:br>
              <a:rPr lang="en-US" altLang="en-US" sz="2600" dirty="0" smtClean="0"/>
            </a:br>
            <a:endParaRPr lang="en-US" altLang="en-US" sz="2600" dirty="0"/>
          </a:p>
        </p:txBody>
      </p:sp>
      <p:sp>
        <p:nvSpPr>
          <p:cNvPr id="95238" name="Rectangle 6"/>
          <p:cNvSpPr>
            <a:spLocks noGrp="1" noChangeArrowheads="1"/>
          </p:cNvSpPr>
          <p:nvPr/>
        </p:nvSpPr>
        <p:spPr bwMode="auto">
          <a:xfrm>
            <a:off x="3462981" y="3105150"/>
            <a:ext cx="446182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ltLang="en-US" sz="1350" b="1" dirty="0" smtClean="0">
                <a:solidFill>
                  <a:schemeClr val="accent6"/>
                </a:solidFill>
                <a:latin typeface="Arial" panose="020B0604020202020204" pitchFamily="34" charset="0"/>
                <a:cs typeface="Arial" panose="020B0604020202020204" pitchFamily="34" charset="0"/>
              </a:rPr>
              <a:t>Jason Cotton</a:t>
            </a:r>
          </a:p>
          <a:p>
            <a:r>
              <a:rPr lang="en-US" altLang="en-US" sz="1350" b="1" dirty="0" smtClean="0">
                <a:solidFill>
                  <a:schemeClr val="accent6"/>
                </a:solidFill>
                <a:latin typeface="Arial" panose="020B0604020202020204" pitchFamily="34" charset="0"/>
                <a:cs typeface="Arial" panose="020B0604020202020204" pitchFamily="34" charset="0"/>
              </a:rPr>
              <a:t>Economist, Caribbean Development Bank</a:t>
            </a:r>
          </a:p>
          <a:p>
            <a:endParaRPr lang="en-US" altLang="en-US" sz="1350" b="1" dirty="0" smtClean="0">
              <a:solidFill>
                <a:schemeClr val="accent6"/>
              </a:solidFill>
              <a:latin typeface="Arial" panose="020B0604020202020204" pitchFamily="34" charset="0"/>
              <a:cs typeface="Arial" panose="020B0604020202020204" pitchFamily="34" charset="0"/>
            </a:endParaRPr>
          </a:p>
          <a:p>
            <a:r>
              <a:rPr lang="en-US" altLang="en-US" sz="1350" dirty="0" smtClean="0">
                <a:solidFill>
                  <a:schemeClr val="accent6"/>
                </a:solidFill>
                <a:latin typeface="Arial" panose="020B0604020202020204" pitchFamily="34" charset="0"/>
                <a:cs typeface="Arial" panose="020B0604020202020204" pitchFamily="34" charset="0"/>
              </a:rPr>
              <a:t>Roundtable: Productivity and Economic Growth:</a:t>
            </a:r>
          </a:p>
          <a:p>
            <a:r>
              <a:rPr lang="en-US" altLang="en-US" sz="1350" dirty="0" smtClean="0">
                <a:solidFill>
                  <a:schemeClr val="accent6"/>
                </a:solidFill>
                <a:latin typeface="Arial" panose="020B0604020202020204" pitchFamily="34" charset="0"/>
                <a:cs typeface="Arial" panose="020B0604020202020204" pitchFamily="34" charset="0"/>
              </a:rPr>
              <a:t>The Case of Suriname</a:t>
            </a:r>
          </a:p>
          <a:p>
            <a:r>
              <a:rPr lang="en-US" altLang="en-US" sz="1350" dirty="0" smtClean="0">
                <a:solidFill>
                  <a:schemeClr val="accent6"/>
                </a:solidFill>
                <a:latin typeface="Arial" panose="020B0604020202020204" pitchFamily="34" charset="0"/>
                <a:cs typeface="Arial" panose="020B0604020202020204" pitchFamily="34" charset="0"/>
              </a:rPr>
              <a:t>Competitiveness Unit Suriname</a:t>
            </a:r>
          </a:p>
          <a:p>
            <a:endParaRPr lang="en-029" altLang="en-US" sz="1350" dirty="0">
              <a:solidFill>
                <a:schemeClr val="accent6"/>
              </a:solidFill>
              <a:latin typeface="Arial" panose="020B0604020202020204" pitchFamily="34" charset="0"/>
              <a:cs typeface="Arial" panose="020B0604020202020204" pitchFamily="34" charset="0"/>
            </a:endParaRPr>
          </a:p>
          <a:p>
            <a:r>
              <a:rPr lang="en-US" altLang="en-US" sz="1350" dirty="0" smtClean="0">
                <a:solidFill>
                  <a:schemeClr val="accent6"/>
                </a:solidFill>
                <a:latin typeface="Arial" panose="020B0604020202020204" pitchFamily="34" charset="0"/>
                <a:cs typeface="Arial" panose="020B0604020202020204" pitchFamily="34" charset="0"/>
              </a:rPr>
              <a:t>Paramaribo, August 30, </a:t>
            </a:r>
            <a:r>
              <a:rPr lang="en-US" altLang="en-US" sz="1350" dirty="0">
                <a:solidFill>
                  <a:schemeClr val="accent6"/>
                </a:solidFill>
                <a:latin typeface="Arial" panose="020B0604020202020204" pitchFamily="34" charset="0"/>
                <a:cs typeface="Arial" panose="020B0604020202020204" pitchFamily="34" charset="0"/>
              </a:rPr>
              <a:t>2017</a:t>
            </a:r>
          </a:p>
        </p:txBody>
      </p:sp>
    </p:spTree>
    <p:extLst>
      <p:ext uri="{BB962C8B-B14F-4D97-AF65-F5344CB8AC3E}">
        <p14:creationId xmlns:p14="http://schemas.microsoft.com/office/powerpoint/2010/main" val="33072391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029" sz="2400" dirty="0" smtClean="0"/>
              <a:t>Selected</a:t>
            </a:r>
            <a:br>
              <a:rPr lang="en-029" sz="2400" dirty="0" smtClean="0"/>
            </a:br>
            <a:r>
              <a:rPr lang="en-029" sz="1800" dirty="0" smtClean="0"/>
              <a:t>Recommendations</a:t>
            </a:r>
            <a:endParaRPr lang="en-029" sz="1800" dirty="0"/>
          </a:p>
        </p:txBody>
      </p:sp>
      <p:sp>
        <p:nvSpPr>
          <p:cNvPr id="5" name="Rectangle 4"/>
          <p:cNvSpPr/>
          <p:nvPr/>
        </p:nvSpPr>
        <p:spPr>
          <a:xfrm>
            <a:off x="2819400" y="0"/>
            <a:ext cx="3048000" cy="5162550"/>
          </a:xfrm>
          <a:prstGeom prst="rect">
            <a:avLst/>
          </a:prstGeom>
          <a:solidFill>
            <a:srgbClr val="133C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
        <p:nvSpPr>
          <p:cNvPr id="3" name="Content Placeholder 2"/>
          <p:cNvSpPr>
            <a:spLocks noGrp="1"/>
          </p:cNvSpPr>
          <p:nvPr>
            <p:ph idx="1"/>
          </p:nvPr>
        </p:nvSpPr>
        <p:spPr>
          <a:xfrm>
            <a:off x="2819400" y="895350"/>
            <a:ext cx="2895600" cy="3706417"/>
          </a:xfrm>
        </p:spPr>
        <p:txBody>
          <a:bodyPr>
            <a:noAutofit/>
          </a:bodyPr>
          <a:lstStyle/>
          <a:p>
            <a:pPr marL="0" indent="0">
              <a:spcBef>
                <a:spcPts val="0"/>
              </a:spcBef>
              <a:buNone/>
            </a:pPr>
            <a:r>
              <a:rPr lang="en-US" sz="1050" dirty="0" smtClean="0">
                <a:solidFill>
                  <a:schemeClr val="bg1"/>
                </a:solidFill>
              </a:rPr>
              <a:t>A </a:t>
            </a:r>
            <a:r>
              <a:rPr lang="en-US" sz="1050" dirty="0">
                <a:solidFill>
                  <a:schemeClr val="bg1"/>
                </a:solidFill>
              </a:rPr>
              <a:t>regional strategic plan be developed and implemented to improve the “ease of doing business</a:t>
            </a:r>
            <a:r>
              <a:rPr lang="en-US" sz="1050" dirty="0" smtClean="0">
                <a:solidFill>
                  <a:schemeClr val="bg1"/>
                </a:solidFill>
              </a:rPr>
              <a:t>”;</a:t>
            </a:r>
          </a:p>
          <a:p>
            <a:pPr marL="0" indent="0">
              <a:spcBef>
                <a:spcPts val="0"/>
              </a:spcBef>
              <a:buNone/>
            </a:pPr>
            <a:endParaRPr lang="en-US" sz="1050" dirty="0">
              <a:solidFill>
                <a:srgbClr val="FF0000"/>
              </a:solidFill>
            </a:endParaRPr>
          </a:p>
          <a:p>
            <a:pPr marL="0" indent="0">
              <a:spcBef>
                <a:spcPts val="0"/>
              </a:spcBef>
              <a:buNone/>
            </a:pPr>
            <a:r>
              <a:rPr lang="en-US" sz="1050" dirty="0" smtClean="0">
                <a:solidFill>
                  <a:srgbClr val="00B0F0"/>
                </a:solidFill>
              </a:rPr>
              <a:t>The provision of incentives and financial support to boost R&amp;D and innovation and cluster development and access ICT, while at the same time reducing regional competition in such areas;</a:t>
            </a:r>
          </a:p>
          <a:p>
            <a:pPr marL="0" indent="0">
              <a:spcBef>
                <a:spcPts val="0"/>
              </a:spcBef>
              <a:buNone/>
            </a:pPr>
            <a:endParaRPr lang="en-US" sz="1050" dirty="0">
              <a:solidFill>
                <a:srgbClr val="FF0000"/>
              </a:solidFill>
            </a:endParaRPr>
          </a:p>
          <a:p>
            <a:pPr marL="0" indent="0">
              <a:spcBef>
                <a:spcPts val="0"/>
              </a:spcBef>
              <a:buNone/>
            </a:pPr>
            <a:r>
              <a:rPr lang="en-US" sz="1050" dirty="0">
                <a:solidFill>
                  <a:schemeClr val="bg1"/>
                </a:solidFill>
              </a:rPr>
              <a:t>Engagement with the </a:t>
            </a:r>
            <a:r>
              <a:rPr lang="en-US" sz="1050" dirty="0" smtClean="0">
                <a:solidFill>
                  <a:schemeClr val="bg1"/>
                </a:solidFill>
              </a:rPr>
              <a:t>Caribbean Diaspora as a source of skills and finance;</a:t>
            </a:r>
          </a:p>
          <a:p>
            <a:pPr marL="0" indent="0">
              <a:spcBef>
                <a:spcPts val="0"/>
              </a:spcBef>
              <a:buNone/>
            </a:pPr>
            <a:endParaRPr lang="en-US" sz="1050" dirty="0">
              <a:solidFill>
                <a:srgbClr val="FF0000"/>
              </a:solidFill>
            </a:endParaRPr>
          </a:p>
          <a:p>
            <a:pPr marL="0" indent="0">
              <a:spcBef>
                <a:spcPts val="0"/>
              </a:spcBef>
              <a:buNone/>
            </a:pPr>
            <a:r>
              <a:rPr lang="en-US" sz="1050" dirty="0" smtClean="0">
                <a:solidFill>
                  <a:schemeClr val="bg1"/>
                </a:solidFill>
              </a:rPr>
              <a:t>Reduction in the cost of ICT services in the region to enable access and affordability by MSMEs;</a:t>
            </a:r>
          </a:p>
          <a:p>
            <a:pPr marL="0" indent="0">
              <a:spcBef>
                <a:spcPts val="0"/>
              </a:spcBef>
              <a:buNone/>
            </a:pPr>
            <a:endParaRPr lang="en-US" sz="1050" dirty="0" smtClean="0">
              <a:solidFill>
                <a:srgbClr val="FF0000"/>
              </a:solidFill>
            </a:endParaRPr>
          </a:p>
          <a:p>
            <a:pPr marL="0" indent="0">
              <a:spcBef>
                <a:spcPts val="0"/>
              </a:spcBef>
              <a:buNone/>
            </a:pPr>
            <a:r>
              <a:rPr lang="en-US" sz="1050" dirty="0" smtClean="0">
                <a:solidFill>
                  <a:srgbClr val="00B0F0"/>
                </a:solidFill>
              </a:rPr>
              <a:t>Strengthen the human capital base of the region by developing a strategic HRD which can be implemented in collaboration with regional and national educational and training institutions;</a:t>
            </a:r>
            <a:endParaRPr lang="en-029" sz="1050" dirty="0">
              <a:solidFill>
                <a:srgbClr val="00B0F0"/>
              </a:solidFill>
            </a:endParaRPr>
          </a:p>
        </p:txBody>
      </p:sp>
      <p:sp>
        <p:nvSpPr>
          <p:cNvPr id="4" name="Content Placeholder 2"/>
          <p:cNvSpPr txBox="1">
            <a:spLocks/>
          </p:cNvSpPr>
          <p:nvPr/>
        </p:nvSpPr>
        <p:spPr>
          <a:xfrm>
            <a:off x="5943600" y="895350"/>
            <a:ext cx="2895600" cy="3699272"/>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smtClean="0">
                <a:solidFill>
                  <a:srgbClr val="FF0000"/>
                </a:solidFill>
              </a:rPr>
              <a:t>Strengthening the regulatory framework</a:t>
            </a:r>
          </a:p>
          <a:p>
            <a:pPr marL="0" indent="0">
              <a:buNone/>
            </a:pPr>
            <a:endParaRPr lang="en-US" sz="2000" dirty="0">
              <a:solidFill>
                <a:srgbClr val="FF0000"/>
              </a:solidFill>
            </a:endParaRPr>
          </a:p>
          <a:p>
            <a:pPr marL="0" indent="0">
              <a:buNone/>
            </a:pPr>
            <a:r>
              <a:rPr lang="en-US" sz="2000" dirty="0" smtClean="0">
                <a:solidFill>
                  <a:srgbClr val="FF0000"/>
                </a:solidFill>
              </a:rPr>
              <a:t>Standards </a:t>
            </a:r>
            <a:r>
              <a:rPr lang="en-US" sz="2000" dirty="0">
                <a:solidFill>
                  <a:srgbClr val="FF0000"/>
                </a:solidFill>
              </a:rPr>
              <a:t>be set for the Citizenship for Investment </a:t>
            </a:r>
            <a:r>
              <a:rPr lang="en-US" sz="2000" dirty="0" err="1">
                <a:solidFill>
                  <a:srgbClr val="FF0000"/>
                </a:solidFill>
              </a:rPr>
              <a:t>programmes</a:t>
            </a:r>
            <a:r>
              <a:rPr lang="en-US" sz="2000" dirty="0" smtClean="0">
                <a:solidFill>
                  <a:srgbClr val="FF0000"/>
                </a:solidFill>
              </a:rPr>
              <a:t>;</a:t>
            </a:r>
          </a:p>
          <a:p>
            <a:pPr marL="0" indent="0">
              <a:buNone/>
            </a:pPr>
            <a:endParaRPr lang="en-US" sz="2000" dirty="0">
              <a:solidFill>
                <a:srgbClr val="FF0000"/>
              </a:solidFill>
            </a:endParaRPr>
          </a:p>
          <a:p>
            <a:pPr marL="0" indent="0">
              <a:buNone/>
            </a:pPr>
            <a:r>
              <a:rPr lang="en-US" sz="2000" dirty="0" smtClean="0">
                <a:solidFill>
                  <a:srgbClr val="FF0000"/>
                </a:solidFill>
              </a:rPr>
              <a:t>Greater </a:t>
            </a:r>
            <a:r>
              <a:rPr lang="en-US" sz="2000" dirty="0">
                <a:solidFill>
                  <a:srgbClr val="FF0000"/>
                </a:solidFill>
              </a:rPr>
              <a:t>use be made of foreign-local partnerships; </a:t>
            </a:r>
            <a:r>
              <a:rPr lang="en-US" sz="2000" dirty="0" smtClean="0">
                <a:solidFill>
                  <a:srgbClr val="FF0000"/>
                </a:solidFill>
              </a:rPr>
              <a:t>and</a:t>
            </a:r>
          </a:p>
          <a:p>
            <a:pPr marL="0" indent="0">
              <a:buNone/>
            </a:pPr>
            <a:endParaRPr lang="en-US" sz="2000" dirty="0">
              <a:solidFill>
                <a:srgbClr val="FF0000"/>
              </a:solidFill>
            </a:endParaRPr>
          </a:p>
          <a:p>
            <a:pPr marL="0" indent="0">
              <a:buNone/>
            </a:pPr>
            <a:r>
              <a:rPr lang="en-US" sz="2000" dirty="0" smtClean="0">
                <a:solidFill>
                  <a:srgbClr val="FF0000"/>
                </a:solidFill>
              </a:rPr>
              <a:t>Work </a:t>
            </a:r>
            <a:r>
              <a:rPr lang="en-US" sz="2000" dirty="0">
                <a:solidFill>
                  <a:srgbClr val="FF0000"/>
                </a:solidFill>
              </a:rPr>
              <a:t>be undertaken with </a:t>
            </a:r>
            <a:r>
              <a:rPr lang="en-US" sz="2000" dirty="0" err="1">
                <a:solidFill>
                  <a:srgbClr val="FF0000"/>
                </a:solidFill>
              </a:rPr>
              <a:t>CAIPA</a:t>
            </a:r>
            <a:r>
              <a:rPr lang="en-US" sz="2000" dirty="0">
                <a:solidFill>
                  <a:srgbClr val="FF0000"/>
                </a:solidFill>
              </a:rPr>
              <a:t> and Caribbean Export to develop a regional investment promotion strategy to </a:t>
            </a:r>
            <a:r>
              <a:rPr lang="en-US" sz="2000" dirty="0" smtClean="0">
                <a:solidFill>
                  <a:srgbClr val="FF0000"/>
                </a:solidFill>
              </a:rPr>
              <a:t>boost innovation </a:t>
            </a:r>
            <a:r>
              <a:rPr lang="en-US" sz="2000" dirty="0">
                <a:solidFill>
                  <a:srgbClr val="FF0000"/>
                </a:solidFill>
              </a:rPr>
              <a:t>and technological transfer.</a:t>
            </a:r>
            <a:endParaRPr lang="en-029" sz="2000" dirty="0">
              <a:solidFill>
                <a:srgbClr val="FF0000"/>
              </a:solidFill>
            </a:endParaRPr>
          </a:p>
        </p:txBody>
      </p:sp>
      <p:sp>
        <p:nvSpPr>
          <p:cNvPr id="6" name="Rectangle 5"/>
          <p:cNvSpPr/>
          <p:nvPr/>
        </p:nvSpPr>
        <p:spPr>
          <a:xfrm>
            <a:off x="5867400" y="0"/>
            <a:ext cx="3048000" cy="5162550"/>
          </a:xfrm>
          <a:prstGeom prst="rect">
            <a:avLst/>
          </a:prstGeom>
          <a:solidFill>
            <a:srgbClr val="133C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dirty="0"/>
          </a:p>
        </p:txBody>
      </p:sp>
      <p:sp>
        <p:nvSpPr>
          <p:cNvPr id="7" name="Content Placeholder 2"/>
          <p:cNvSpPr txBox="1">
            <a:spLocks/>
          </p:cNvSpPr>
          <p:nvPr/>
        </p:nvSpPr>
        <p:spPr>
          <a:xfrm>
            <a:off x="6019800" y="922733"/>
            <a:ext cx="2895600" cy="370641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dirty="0" smtClean="0">
                <a:solidFill>
                  <a:schemeClr val="bg1"/>
                </a:solidFill>
              </a:rPr>
              <a:t>Strengthening the regulatory framework governing R&amp;D, intellectual property, tax competition, access to finance and cluster development;</a:t>
            </a:r>
          </a:p>
          <a:p>
            <a:pPr marL="0" indent="0">
              <a:buNone/>
            </a:pPr>
            <a:endParaRPr lang="en-US" sz="1050" dirty="0" smtClean="0">
              <a:solidFill>
                <a:schemeClr val="bg1"/>
              </a:solidFill>
            </a:endParaRPr>
          </a:p>
          <a:p>
            <a:pPr marL="0" indent="0">
              <a:buNone/>
            </a:pPr>
            <a:r>
              <a:rPr lang="en-US" sz="1050" dirty="0" smtClean="0">
                <a:solidFill>
                  <a:schemeClr val="bg1"/>
                </a:solidFill>
              </a:rPr>
              <a:t>Extension of the range of institutions involved in innovation and productivity in the region. At present there are only four institutions directly promoting productivity in the region: Barbados, Jamaica, St. Lucia and Trinidad and Tobago;</a:t>
            </a:r>
          </a:p>
          <a:p>
            <a:pPr marL="0" indent="0">
              <a:buNone/>
            </a:pPr>
            <a:endParaRPr lang="en-US" sz="1050" dirty="0">
              <a:solidFill>
                <a:schemeClr val="bg1"/>
              </a:solidFill>
            </a:endParaRPr>
          </a:p>
          <a:p>
            <a:pPr marL="0" indent="0">
              <a:buNone/>
            </a:pPr>
            <a:r>
              <a:rPr lang="en-US" sz="1050" dirty="0" smtClean="0">
                <a:solidFill>
                  <a:schemeClr val="bg1"/>
                </a:solidFill>
              </a:rPr>
              <a:t>Incorporation of elements of this study in national and regional (CARICOM and OECS) strategic plans which have been formulated in the region. Some countries have developed explicit growth strategies (e.g. Barbados, Jamaica and Trinidad and Tobago) and the OECS has a Growth and Development Strategy. These plans need to develop explicit initiatives for the four elements discussed in this study.</a:t>
            </a:r>
          </a:p>
          <a:p>
            <a:pPr marL="457200" indent="-457200">
              <a:buFont typeface="+mj-lt"/>
              <a:buAutoNum type="arabicPeriod" startAt="6"/>
            </a:pPr>
            <a:endParaRPr lang="en-US" sz="1050" dirty="0">
              <a:solidFill>
                <a:schemeClr val="bg1"/>
              </a:solidFill>
            </a:endParaRPr>
          </a:p>
          <a:p>
            <a:pPr marL="457200" indent="-457200">
              <a:buFont typeface="+mj-lt"/>
              <a:buAutoNum type="arabicPeriod" startAt="6"/>
            </a:pPr>
            <a:endParaRPr lang="en-US" sz="1050" dirty="0" smtClean="0">
              <a:solidFill>
                <a:schemeClr val="bg1"/>
              </a:solidFill>
            </a:endParaRPr>
          </a:p>
          <a:p>
            <a:pPr marL="457200" indent="-457200">
              <a:buFont typeface="+mj-lt"/>
              <a:buAutoNum type="arabicPeriod" startAt="6"/>
            </a:pPr>
            <a:endParaRPr lang="en-US" sz="2000" dirty="0" smtClean="0">
              <a:solidFill>
                <a:schemeClr val="bg1"/>
              </a:solidFill>
            </a:endParaRPr>
          </a:p>
        </p:txBody>
      </p:sp>
    </p:spTree>
    <p:extLst>
      <p:ext uri="{BB962C8B-B14F-4D97-AF65-F5344CB8AC3E}">
        <p14:creationId xmlns:p14="http://schemas.microsoft.com/office/powerpoint/2010/main" val="6603042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85950"/>
            <a:ext cx="2286000" cy="2746771"/>
          </a:xfrm>
        </p:spPr>
        <p:txBody>
          <a:bodyPr>
            <a:normAutofit/>
          </a:bodyPr>
          <a:lstStyle/>
          <a:p>
            <a:r>
              <a:rPr lang="en-US" altLang="en-US" sz="2400" dirty="0" smtClean="0"/>
              <a:t>Enhancing productivity and growth in Suriname</a:t>
            </a:r>
            <a:endParaRPr lang="en-GB" sz="2400" dirty="0"/>
          </a:p>
        </p:txBody>
      </p:sp>
      <p:sp>
        <p:nvSpPr>
          <p:cNvPr id="3" name="Content Placeholder 2"/>
          <p:cNvSpPr>
            <a:spLocks noGrp="1"/>
          </p:cNvSpPr>
          <p:nvPr>
            <p:ph idx="1"/>
          </p:nvPr>
        </p:nvSpPr>
        <p:spPr>
          <a:xfrm>
            <a:off x="2905125" y="399065"/>
            <a:ext cx="5791200" cy="381000"/>
          </a:xfrm>
        </p:spPr>
        <p:txBody>
          <a:bodyPr>
            <a:noAutofit/>
          </a:bodyPr>
          <a:lstStyle/>
          <a:p>
            <a:pPr marL="0" indent="0" algn="ctr">
              <a:lnSpc>
                <a:spcPct val="150000"/>
              </a:lnSpc>
              <a:spcBef>
                <a:spcPts val="0"/>
              </a:spcBef>
              <a:buNone/>
            </a:pPr>
            <a:r>
              <a:rPr lang="en-US" altLang="en-US" sz="1400" dirty="0" smtClean="0"/>
              <a:t>How the CDB can assist</a:t>
            </a:r>
            <a:endParaRPr lang="en-US" altLang="en-US" sz="1400" b="1" dirty="0"/>
          </a:p>
        </p:txBody>
      </p:sp>
      <p:sp>
        <p:nvSpPr>
          <p:cNvPr id="4" name="Rectangle 3"/>
          <p:cNvSpPr/>
          <p:nvPr/>
        </p:nvSpPr>
        <p:spPr>
          <a:xfrm>
            <a:off x="2667000" y="932645"/>
            <a:ext cx="5334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latin typeface="Arial" panose="020B0604020202020204" pitchFamily="34" charset="0"/>
                <a:cs typeface="Arial" panose="020B0604020202020204" pitchFamily="34" charset="0"/>
              </a:rPr>
              <a:t>1</a:t>
            </a:r>
            <a:endParaRPr lang="en-GB" dirty="0">
              <a:solidFill>
                <a:prstClr val="white"/>
              </a:solidFill>
              <a:latin typeface="Arial" panose="020B0604020202020204" pitchFamily="34" charset="0"/>
              <a:cs typeface="Arial" panose="020B0604020202020204" pitchFamily="34" charset="0"/>
            </a:endParaRPr>
          </a:p>
        </p:txBody>
      </p:sp>
      <p:sp>
        <p:nvSpPr>
          <p:cNvPr id="6" name="Rectangle 5"/>
          <p:cNvSpPr/>
          <p:nvPr/>
        </p:nvSpPr>
        <p:spPr>
          <a:xfrm>
            <a:off x="3200400" y="972797"/>
            <a:ext cx="5562600" cy="276999"/>
          </a:xfrm>
          <a:prstGeom prst="rect">
            <a:avLst/>
          </a:prstGeom>
        </p:spPr>
        <p:txBody>
          <a:bodyPr wrap="square">
            <a:spAutoFit/>
          </a:bodyPr>
          <a:lstStyle/>
          <a:p>
            <a:r>
              <a:rPr lang="en-US" sz="1200" dirty="0" smtClean="0">
                <a:solidFill>
                  <a:prstClr val="black"/>
                </a:solidFill>
                <a:latin typeface="Arial" panose="020B0604020202020204" pitchFamily="34" charset="0"/>
                <a:cs typeface="Arial" panose="020B0604020202020204" pitchFamily="34" charset="0"/>
              </a:rPr>
              <a:t>Technical Assistance for the preparation of an MSME study.</a:t>
            </a:r>
            <a:endParaRPr lang="en-US" sz="1200" dirty="0">
              <a:solidFill>
                <a:prstClr val="black"/>
              </a:solidFill>
              <a:latin typeface="Arial" panose="020B0604020202020204" pitchFamily="34" charset="0"/>
              <a:cs typeface="Arial" panose="020B0604020202020204" pitchFamily="34" charset="0"/>
            </a:endParaRPr>
          </a:p>
        </p:txBody>
      </p:sp>
      <p:sp>
        <p:nvSpPr>
          <p:cNvPr id="7" name="Rectangle 6"/>
          <p:cNvSpPr/>
          <p:nvPr/>
        </p:nvSpPr>
        <p:spPr>
          <a:xfrm>
            <a:off x="2667000" y="1551146"/>
            <a:ext cx="5334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latin typeface="Arial" panose="020B0604020202020204" pitchFamily="34" charset="0"/>
                <a:cs typeface="Arial" panose="020B0604020202020204" pitchFamily="34" charset="0"/>
              </a:rPr>
              <a:t>2</a:t>
            </a:r>
          </a:p>
        </p:txBody>
      </p:sp>
      <p:sp>
        <p:nvSpPr>
          <p:cNvPr id="8" name="Rectangle 7"/>
          <p:cNvSpPr/>
          <p:nvPr/>
        </p:nvSpPr>
        <p:spPr>
          <a:xfrm>
            <a:off x="3200400" y="1637526"/>
            <a:ext cx="5562600" cy="276999"/>
          </a:xfrm>
          <a:prstGeom prst="rect">
            <a:avLst/>
          </a:prstGeom>
        </p:spPr>
        <p:txBody>
          <a:bodyPr wrap="square">
            <a:spAutoFit/>
          </a:bodyPr>
          <a:lstStyle/>
          <a:p>
            <a:pPr algn="just"/>
            <a:r>
              <a:rPr lang="en-US" altLang="en-US" sz="1200" dirty="0" smtClean="0">
                <a:solidFill>
                  <a:prstClr val="black"/>
                </a:solidFill>
                <a:latin typeface="Arial" panose="020B0604020202020204" pitchFamily="34" charset="0"/>
                <a:cs typeface="Arial" panose="020B0604020202020204" pitchFamily="34" charset="0"/>
              </a:rPr>
              <a:t>Strengthening the human capital base.</a:t>
            </a:r>
            <a:endParaRPr lang="en-US" altLang="en-US" sz="1200" dirty="0">
              <a:solidFill>
                <a:prstClr val="black"/>
              </a:solidFill>
              <a:latin typeface="Arial" panose="020B0604020202020204" pitchFamily="34" charset="0"/>
              <a:cs typeface="Arial" panose="020B0604020202020204" pitchFamily="34" charset="0"/>
            </a:endParaRPr>
          </a:p>
        </p:txBody>
      </p:sp>
      <p:sp>
        <p:nvSpPr>
          <p:cNvPr id="9" name="Rectangle 8"/>
          <p:cNvSpPr/>
          <p:nvPr/>
        </p:nvSpPr>
        <p:spPr>
          <a:xfrm>
            <a:off x="2667000" y="2283142"/>
            <a:ext cx="5334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latin typeface="Arial" panose="020B0604020202020204" pitchFamily="34" charset="0"/>
                <a:cs typeface="Arial" panose="020B0604020202020204" pitchFamily="34" charset="0"/>
              </a:rPr>
              <a:t>3</a:t>
            </a:r>
            <a:endParaRPr lang="en-GB" dirty="0">
              <a:solidFill>
                <a:prstClr val="white"/>
              </a:solidFill>
              <a:latin typeface="Arial" panose="020B0604020202020204" pitchFamily="34" charset="0"/>
              <a:cs typeface="Arial" panose="020B0604020202020204" pitchFamily="34" charset="0"/>
            </a:endParaRPr>
          </a:p>
        </p:txBody>
      </p:sp>
      <p:sp>
        <p:nvSpPr>
          <p:cNvPr id="12" name="Rectangle 11"/>
          <p:cNvSpPr/>
          <p:nvPr/>
        </p:nvSpPr>
        <p:spPr>
          <a:xfrm>
            <a:off x="3200400" y="2374136"/>
            <a:ext cx="5562600" cy="276999"/>
          </a:xfrm>
          <a:prstGeom prst="rect">
            <a:avLst/>
          </a:prstGeom>
        </p:spPr>
        <p:txBody>
          <a:bodyPr wrap="square">
            <a:spAutoFit/>
          </a:bodyPr>
          <a:lstStyle/>
          <a:p>
            <a:r>
              <a:rPr lang="en-US" sz="1200" dirty="0" smtClean="0">
                <a:latin typeface="Arial" panose="020B0604020202020204" pitchFamily="34" charset="0"/>
                <a:cs typeface="Arial" panose="020B0604020202020204" pitchFamily="34" charset="0"/>
              </a:rPr>
              <a:t>Improving trade and Market access.</a:t>
            </a:r>
            <a:endParaRPr lang="en-US" sz="1200" dirty="0">
              <a:latin typeface="Arial" panose="020B0604020202020204" pitchFamily="34" charset="0"/>
              <a:cs typeface="Arial" panose="020B0604020202020204" pitchFamily="34" charset="0"/>
            </a:endParaRPr>
          </a:p>
        </p:txBody>
      </p:sp>
      <p:sp>
        <p:nvSpPr>
          <p:cNvPr id="13" name="Rectangle 12"/>
          <p:cNvSpPr/>
          <p:nvPr/>
        </p:nvSpPr>
        <p:spPr>
          <a:xfrm>
            <a:off x="2676525" y="2923730"/>
            <a:ext cx="5334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latin typeface="Arial" panose="020B0604020202020204" pitchFamily="34" charset="0"/>
                <a:cs typeface="Arial" panose="020B0604020202020204" pitchFamily="34" charset="0"/>
              </a:rPr>
              <a:t>4</a:t>
            </a:r>
          </a:p>
        </p:txBody>
      </p:sp>
      <p:sp>
        <p:nvSpPr>
          <p:cNvPr id="15" name="Rectangle 14"/>
          <p:cNvSpPr/>
          <p:nvPr/>
        </p:nvSpPr>
        <p:spPr>
          <a:xfrm>
            <a:off x="3200400" y="3034870"/>
            <a:ext cx="5562600" cy="276999"/>
          </a:xfrm>
          <a:prstGeom prst="rect">
            <a:avLst/>
          </a:prstGeom>
        </p:spPr>
        <p:txBody>
          <a:bodyPr wrap="square">
            <a:spAutoFit/>
          </a:bodyPr>
          <a:lstStyle/>
          <a:p>
            <a:r>
              <a:rPr lang="en-US" sz="1200" dirty="0" smtClean="0">
                <a:solidFill>
                  <a:prstClr val="black"/>
                </a:solidFill>
                <a:latin typeface="Arial" panose="020B0604020202020204" pitchFamily="34" charset="0"/>
                <a:cs typeface="Arial" panose="020B0604020202020204" pitchFamily="34" charset="0"/>
              </a:rPr>
              <a:t>Street Light Retrofit project.</a:t>
            </a:r>
            <a:endParaRPr lang="en-US" sz="1200" dirty="0">
              <a:solidFill>
                <a:prstClr val="black"/>
              </a:solidFill>
              <a:latin typeface="Arial" panose="020B0604020202020204" pitchFamily="34" charset="0"/>
              <a:cs typeface="Arial" panose="020B0604020202020204" pitchFamily="34" charset="0"/>
            </a:endParaRPr>
          </a:p>
        </p:txBody>
      </p:sp>
      <p:sp>
        <p:nvSpPr>
          <p:cNvPr id="16" name="Rectangle 15"/>
          <p:cNvSpPr/>
          <p:nvPr/>
        </p:nvSpPr>
        <p:spPr>
          <a:xfrm>
            <a:off x="2676525" y="3559853"/>
            <a:ext cx="5334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latin typeface="Arial" panose="020B0604020202020204" pitchFamily="34" charset="0"/>
                <a:cs typeface="Arial" panose="020B0604020202020204" pitchFamily="34" charset="0"/>
              </a:rPr>
              <a:t>5</a:t>
            </a:r>
            <a:endParaRPr lang="en-GB" dirty="0">
              <a:solidFill>
                <a:prstClr val="white"/>
              </a:solidFill>
              <a:latin typeface="Arial" panose="020B0604020202020204" pitchFamily="34" charset="0"/>
              <a:cs typeface="Arial" panose="020B0604020202020204" pitchFamily="34" charset="0"/>
            </a:endParaRPr>
          </a:p>
        </p:txBody>
      </p:sp>
      <p:sp>
        <p:nvSpPr>
          <p:cNvPr id="18" name="Rectangle 17"/>
          <p:cNvSpPr/>
          <p:nvPr/>
        </p:nvSpPr>
        <p:spPr>
          <a:xfrm>
            <a:off x="3209925" y="3683660"/>
            <a:ext cx="5562600" cy="276999"/>
          </a:xfrm>
          <a:prstGeom prst="rect">
            <a:avLst/>
          </a:prstGeom>
        </p:spPr>
        <p:txBody>
          <a:bodyPr wrap="square">
            <a:spAutoFit/>
          </a:bodyPr>
          <a:lstStyle/>
          <a:p>
            <a:r>
              <a:rPr lang="en-US" sz="1200" dirty="0" smtClean="0">
                <a:solidFill>
                  <a:prstClr val="black"/>
                </a:solidFill>
                <a:latin typeface="Arial" panose="020B0604020202020204" pitchFamily="34" charset="0"/>
                <a:cs typeface="Arial" panose="020B0604020202020204" pitchFamily="34" charset="0"/>
              </a:rPr>
              <a:t>Establishing performance management and delivery units.</a:t>
            </a:r>
            <a:endParaRPr lang="en-US" sz="1200" dirty="0">
              <a:solidFill>
                <a:prstClr val="black"/>
              </a:solidFill>
              <a:latin typeface="Arial" panose="020B0604020202020204" pitchFamily="34" charset="0"/>
              <a:cs typeface="Arial" panose="020B0604020202020204" pitchFamily="34" charset="0"/>
            </a:endParaRPr>
          </a:p>
        </p:txBody>
      </p:sp>
      <p:sp>
        <p:nvSpPr>
          <p:cNvPr id="19" name="Rectangle 18"/>
          <p:cNvSpPr/>
          <p:nvPr/>
        </p:nvSpPr>
        <p:spPr>
          <a:xfrm>
            <a:off x="2676525" y="4213212"/>
            <a:ext cx="5334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latin typeface="Arial" panose="020B0604020202020204" pitchFamily="34" charset="0"/>
                <a:cs typeface="Arial" panose="020B0604020202020204" pitchFamily="34" charset="0"/>
              </a:rPr>
              <a:t>6</a:t>
            </a:r>
            <a:endParaRPr lang="en-GB" dirty="0">
              <a:solidFill>
                <a:prstClr val="white"/>
              </a:solidFill>
              <a:latin typeface="Arial" panose="020B0604020202020204" pitchFamily="34" charset="0"/>
              <a:cs typeface="Arial" panose="020B0604020202020204" pitchFamily="34" charset="0"/>
            </a:endParaRPr>
          </a:p>
        </p:txBody>
      </p:sp>
      <p:sp>
        <p:nvSpPr>
          <p:cNvPr id="20" name="Rectangle 19"/>
          <p:cNvSpPr/>
          <p:nvPr/>
        </p:nvSpPr>
        <p:spPr>
          <a:xfrm>
            <a:off x="3200400" y="4263389"/>
            <a:ext cx="5562600" cy="369332"/>
          </a:xfrm>
          <a:prstGeom prst="rect">
            <a:avLst/>
          </a:prstGeom>
        </p:spPr>
        <p:txBody>
          <a:bodyPr wrap="square">
            <a:spAutoFit/>
          </a:bodyPr>
          <a:lstStyle/>
          <a:p>
            <a:pPr algn="just">
              <a:lnSpc>
                <a:spcPct val="150000"/>
              </a:lnSpc>
            </a:pPr>
            <a:r>
              <a:rPr lang="en-US" altLang="en-US" sz="1200" dirty="0" smtClean="0">
                <a:latin typeface="Arial" panose="020B0604020202020204" pitchFamily="34" charset="0"/>
                <a:cs typeface="Arial" panose="020B0604020202020204" pitchFamily="34" charset="0"/>
              </a:rPr>
              <a:t>Public Private Partnership awareness building and support.</a:t>
            </a:r>
            <a:endParaRPr lang="en-US"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7614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2379"/>
            <a:ext cx="1981200" cy="2746771"/>
          </a:xfrm>
        </p:spPr>
        <p:txBody>
          <a:bodyPr/>
          <a:lstStyle/>
          <a:p>
            <a:r>
              <a:rPr lang="en-GB" dirty="0" smtClean="0"/>
              <a:t>Thank you</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952" r="13407"/>
          <a:stretch/>
        </p:blipFill>
        <p:spPr>
          <a:xfrm>
            <a:off x="2690900" y="0"/>
            <a:ext cx="6453100" cy="5143500"/>
          </a:xfrm>
          <a:prstGeom prst="rect">
            <a:avLst/>
          </a:prstGeom>
        </p:spPr>
      </p:pic>
    </p:spTree>
    <p:extLst>
      <p:ext uri="{BB962C8B-B14F-4D97-AF65-F5344CB8AC3E}">
        <p14:creationId xmlns:p14="http://schemas.microsoft.com/office/powerpoint/2010/main" val="1079436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2700" dirty="0" smtClean="0"/>
              <a:t>Outline</a:t>
            </a:r>
            <a:endParaRPr lang="en-GB" sz="2700" dirty="0"/>
          </a:p>
        </p:txBody>
      </p:sp>
      <p:sp>
        <p:nvSpPr>
          <p:cNvPr id="3" name="Content Placeholder 2"/>
          <p:cNvSpPr>
            <a:spLocks noGrp="1"/>
          </p:cNvSpPr>
          <p:nvPr>
            <p:ph idx="1"/>
          </p:nvPr>
        </p:nvSpPr>
        <p:spPr>
          <a:xfrm>
            <a:off x="2895600" y="895351"/>
            <a:ext cx="4800600" cy="3581400"/>
          </a:xfrm>
        </p:spPr>
        <p:txBody>
          <a:bodyPr>
            <a:normAutofit/>
          </a:bodyPr>
          <a:lstStyle/>
          <a:p>
            <a:pPr>
              <a:lnSpc>
                <a:spcPct val="200000"/>
              </a:lnSpc>
              <a:spcBef>
                <a:spcPts val="0"/>
              </a:spcBef>
              <a:buFont typeface="+mj-lt"/>
              <a:buAutoNum type="arabicPeriod"/>
            </a:pPr>
            <a:r>
              <a:rPr lang="en-US" dirty="0" smtClean="0"/>
              <a:t>Highlights of the Study</a:t>
            </a:r>
          </a:p>
          <a:p>
            <a:pPr>
              <a:lnSpc>
                <a:spcPct val="200000"/>
              </a:lnSpc>
              <a:spcBef>
                <a:spcPts val="0"/>
              </a:spcBef>
              <a:buFont typeface="+mj-lt"/>
              <a:buAutoNum type="arabicPeriod"/>
            </a:pPr>
            <a:r>
              <a:rPr lang="en-US" dirty="0" smtClean="0"/>
              <a:t>Recommendations</a:t>
            </a:r>
          </a:p>
          <a:p>
            <a:pPr>
              <a:lnSpc>
                <a:spcPct val="200000"/>
              </a:lnSpc>
              <a:spcBef>
                <a:spcPts val="0"/>
              </a:spcBef>
              <a:buFont typeface="+mj-lt"/>
              <a:buAutoNum type="arabicPeriod"/>
            </a:pPr>
            <a:r>
              <a:rPr lang="en-US" dirty="0" smtClean="0"/>
              <a:t>CDB Support</a:t>
            </a:r>
          </a:p>
          <a:p>
            <a:pPr marL="0" indent="0">
              <a:lnSpc>
                <a:spcPct val="200000"/>
              </a:lnSpc>
              <a:spcBef>
                <a:spcPts val="0"/>
              </a:spcBef>
              <a:buNone/>
            </a:pPr>
            <a:endParaRPr lang="en-US" sz="2800" dirty="0" smtClean="0"/>
          </a:p>
          <a:p>
            <a:pPr>
              <a:lnSpc>
                <a:spcPct val="200000"/>
              </a:lnSpc>
              <a:spcBef>
                <a:spcPts val="0"/>
              </a:spcBef>
              <a:buFont typeface="+mj-lt"/>
              <a:buAutoNum type="arabicPeriod"/>
            </a:pPr>
            <a:endParaRPr lang="en-US" sz="1800" dirty="0" smtClean="0">
              <a:solidFill>
                <a:srgbClr val="FF0000"/>
              </a:solidFill>
            </a:endParaRPr>
          </a:p>
          <a:p>
            <a:pPr>
              <a:lnSpc>
                <a:spcPct val="200000"/>
              </a:lnSpc>
              <a:spcBef>
                <a:spcPts val="0"/>
              </a:spcBef>
              <a:buFont typeface="+mj-lt"/>
              <a:buAutoNum type="arabicPeriod"/>
            </a:pPr>
            <a:endParaRPr lang="en-US" sz="2800" dirty="0" smtClean="0">
              <a:solidFill>
                <a:srgbClr val="FF0000"/>
              </a:solidFill>
            </a:endParaRPr>
          </a:p>
          <a:p>
            <a:pPr>
              <a:lnSpc>
                <a:spcPct val="200000"/>
              </a:lnSpc>
              <a:spcBef>
                <a:spcPts val="0"/>
              </a:spcBef>
              <a:buFont typeface="+mj-lt"/>
              <a:buAutoNum type="arabicPeriod"/>
            </a:pPr>
            <a:endParaRPr lang="en-US" sz="2800" dirty="0" smtClean="0"/>
          </a:p>
          <a:p>
            <a:pPr>
              <a:lnSpc>
                <a:spcPct val="200000"/>
              </a:lnSpc>
              <a:spcBef>
                <a:spcPts val="0"/>
              </a:spcBef>
              <a:buFont typeface="+mj-lt"/>
              <a:buAutoNum type="arabicPeriod"/>
            </a:pPr>
            <a:endParaRPr lang="en-US" sz="2800" dirty="0"/>
          </a:p>
          <a:p>
            <a:pPr algn="just">
              <a:lnSpc>
                <a:spcPct val="200000"/>
              </a:lnSpc>
              <a:spcBef>
                <a:spcPts val="0"/>
              </a:spcBef>
            </a:pPr>
            <a:endParaRPr lang="en-US" sz="2800" dirty="0" smtClean="0"/>
          </a:p>
          <a:p>
            <a:pPr algn="just">
              <a:lnSpc>
                <a:spcPct val="150000"/>
              </a:lnSpc>
              <a:spcBef>
                <a:spcPts val="0"/>
              </a:spcBef>
            </a:pPr>
            <a:endParaRPr lang="en-US" sz="2800" dirty="0" smtClean="0"/>
          </a:p>
          <a:p>
            <a:pPr algn="just">
              <a:lnSpc>
                <a:spcPct val="150000"/>
              </a:lnSpc>
              <a:spcBef>
                <a:spcPts val="0"/>
              </a:spcBef>
            </a:pPr>
            <a:endParaRPr lang="en-US" sz="2800" dirty="0"/>
          </a:p>
          <a:p>
            <a:endParaRPr lang="en-GB" sz="2800" dirty="0"/>
          </a:p>
        </p:txBody>
      </p:sp>
    </p:spTree>
    <p:extLst>
      <p:ext uri="{BB962C8B-B14F-4D97-AF65-F5344CB8AC3E}">
        <p14:creationId xmlns:p14="http://schemas.microsoft.com/office/powerpoint/2010/main" val="2047315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9525"/>
            <a:ext cx="2362200" cy="2746771"/>
          </a:xfrm>
        </p:spPr>
        <p:txBody>
          <a:bodyPr>
            <a:normAutofit/>
          </a:bodyPr>
          <a:lstStyle/>
          <a:p>
            <a:r>
              <a:rPr lang="en-US" sz="2700" dirty="0" smtClean="0"/>
              <a:t>Pillars for enhancing growth </a:t>
            </a:r>
            <a:br>
              <a:rPr lang="en-US" sz="2700" dirty="0" smtClean="0"/>
            </a:br>
            <a:r>
              <a:rPr lang="en-US" sz="2700" dirty="0" smtClean="0"/>
              <a:t>and development </a:t>
            </a:r>
            <a:endParaRPr lang="en-GB" sz="2700" dirty="0"/>
          </a:p>
        </p:txBody>
      </p:sp>
      <p:graphicFrame>
        <p:nvGraphicFramePr>
          <p:cNvPr id="4" name="Content Placeholder 3"/>
          <p:cNvGraphicFramePr>
            <a:graphicFrameLocks noGrp="1"/>
          </p:cNvGraphicFramePr>
          <p:nvPr>
            <p:ph idx="1"/>
            <p:extLst/>
          </p:nvPr>
        </p:nvGraphicFramePr>
        <p:xfrm>
          <a:off x="3124200" y="819150"/>
          <a:ext cx="5638800" cy="3622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6840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700" dirty="0" err="1"/>
              <a:t>FDI</a:t>
            </a:r>
            <a:r>
              <a:rPr lang="en-GB" sz="2700" dirty="0"/>
              <a:t> </a:t>
            </a:r>
            <a:r>
              <a:rPr lang="en-GB" sz="2700" dirty="0" smtClean="0"/>
              <a:t>promoting policies</a:t>
            </a:r>
            <a:endParaRPr lang="en-GB" sz="2700" dirty="0"/>
          </a:p>
        </p:txBody>
      </p:sp>
      <p:grpSp>
        <p:nvGrpSpPr>
          <p:cNvPr id="4" name="Canvas 2"/>
          <p:cNvGrpSpPr>
            <a:grpSpLocks/>
          </p:cNvGrpSpPr>
          <p:nvPr/>
        </p:nvGrpSpPr>
        <p:grpSpPr bwMode="auto">
          <a:xfrm>
            <a:off x="2617429" y="438150"/>
            <a:ext cx="6418621" cy="4572000"/>
            <a:chOff x="-34750" y="0"/>
            <a:chExt cx="6633035" cy="4021455"/>
          </a:xfrm>
        </p:grpSpPr>
        <p:sp>
          <p:nvSpPr>
            <p:cNvPr id="5" name="Rectangle 4"/>
            <p:cNvSpPr/>
            <p:nvPr/>
          </p:nvSpPr>
          <p:spPr>
            <a:xfrm>
              <a:off x="177" y="0"/>
              <a:ext cx="6598108" cy="4021455"/>
            </a:xfrm>
            <a:prstGeom prst="rect">
              <a:avLst/>
            </a:prstGeom>
            <a:noFill/>
            <a:ln w="9525" cap="flat" cmpd="sng" algn="ctr">
              <a:noFill/>
              <a:prstDash val="solid"/>
              <a:miter lim="800000"/>
              <a:headEnd type="none" w="med" len="med"/>
              <a:tailEnd type="none" w="med" len="med"/>
            </a:ln>
          </p:spPr>
        </p:sp>
        <p:sp>
          <p:nvSpPr>
            <p:cNvPr id="6" name="Text Box 7"/>
            <p:cNvSpPr txBox="1">
              <a:spLocks noChangeArrowheads="1"/>
            </p:cNvSpPr>
            <p:nvPr/>
          </p:nvSpPr>
          <p:spPr bwMode="auto">
            <a:xfrm>
              <a:off x="3235727" y="2968796"/>
              <a:ext cx="3165695" cy="822938"/>
            </a:xfrm>
            <a:prstGeom prst="rect">
              <a:avLst/>
            </a:prstGeom>
            <a:solidFill>
              <a:srgbClr val="E6AB03"/>
            </a:solidFill>
            <a:ln w="6350" cap="rnd">
              <a:noFill/>
              <a:miter lim="800000"/>
              <a:headEnd/>
              <a:tailEnd/>
            </a:ln>
          </p:spPr>
          <p:txBody>
            <a:bodyPr upright="1"/>
            <a:lstStyle/>
            <a:p>
              <a:pPr marL="171450" indent="-171450" eaLnBrk="1" fontAlgn="auto" hangingPunct="1">
                <a:spcBef>
                  <a:spcPts val="0"/>
                </a:spcBef>
                <a:spcAft>
                  <a:spcPts val="0"/>
                </a:spcAft>
                <a:buFont typeface="Arial" panose="020B0604020202020204" pitchFamily="34" charset="0"/>
                <a:buChar char="•"/>
                <a:defRPr/>
              </a:pPr>
              <a:r>
                <a:rPr lang="en-JM" sz="1100" dirty="0">
                  <a:solidFill>
                    <a:srgbClr val="000000"/>
                  </a:solidFill>
                  <a:latin typeface="Arial" panose="020B0604020202020204" pitchFamily="34" charset="0"/>
                  <a:ea typeface="Tahoma" panose="020B0604030504040204" pitchFamily="34" charset="0"/>
                  <a:cs typeface="Arial" panose="020B0604020202020204" pitchFamily="34" charset="0"/>
                </a:rPr>
                <a:t>Alternative type of tax holidays</a:t>
              </a:r>
              <a:endParaRPr lang="en-US" sz="1100" dirty="0">
                <a:latin typeface="Arial" panose="020B0604020202020204" pitchFamily="34" charset="0"/>
                <a:ea typeface="Tahoma" panose="020B0604030504040204" pitchFamily="34" charset="0"/>
                <a:cs typeface="Arial" panose="020B0604020202020204" pitchFamily="34" charset="0"/>
              </a:endParaRPr>
            </a:p>
            <a:p>
              <a:pPr marL="171450" indent="-171450" eaLnBrk="1" fontAlgn="auto" hangingPunct="1">
                <a:spcBef>
                  <a:spcPts val="0"/>
                </a:spcBef>
                <a:spcAft>
                  <a:spcPts val="0"/>
                </a:spcAft>
                <a:buFont typeface="Arial" panose="020B0604020202020204" pitchFamily="34" charset="0"/>
                <a:buChar char="•"/>
                <a:defRPr/>
              </a:pPr>
              <a:r>
                <a:rPr lang="en-JM" sz="1100" dirty="0">
                  <a:solidFill>
                    <a:srgbClr val="000000"/>
                  </a:solidFill>
                  <a:latin typeface="Arial" panose="020B0604020202020204" pitchFamily="34" charset="0"/>
                  <a:ea typeface="Tahoma" panose="020B0604030504040204" pitchFamily="34" charset="0"/>
                  <a:cs typeface="Arial" panose="020B0604020202020204" pitchFamily="34" charset="0"/>
                </a:rPr>
                <a:t>Removal or exemption of tax duties</a:t>
              </a:r>
              <a:endParaRPr lang="en-US" sz="1100" dirty="0">
                <a:latin typeface="Arial" panose="020B0604020202020204" pitchFamily="34" charset="0"/>
                <a:ea typeface="Tahoma" panose="020B0604030504040204" pitchFamily="34" charset="0"/>
                <a:cs typeface="Arial" panose="020B0604020202020204" pitchFamily="34" charset="0"/>
              </a:endParaRPr>
            </a:p>
            <a:p>
              <a:pPr marL="171450" indent="-171450" eaLnBrk="1" fontAlgn="auto" hangingPunct="1">
                <a:spcBef>
                  <a:spcPts val="0"/>
                </a:spcBef>
                <a:spcAft>
                  <a:spcPts val="0"/>
                </a:spcAft>
                <a:buFont typeface="Arial" panose="020B0604020202020204" pitchFamily="34" charset="0"/>
                <a:buChar char="•"/>
                <a:defRPr/>
              </a:pPr>
              <a:r>
                <a:rPr lang="en-JM" sz="1100" dirty="0">
                  <a:solidFill>
                    <a:srgbClr val="000000"/>
                  </a:solidFill>
                  <a:latin typeface="Arial" panose="020B0604020202020204" pitchFamily="34" charset="0"/>
                  <a:ea typeface="Tahoma" panose="020B0604030504040204" pitchFamily="34" charset="0"/>
                  <a:cs typeface="Arial" panose="020B0604020202020204" pitchFamily="34" charset="0"/>
                </a:rPr>
                <a:t>Removal or exemption of import and export duties</a:t>
              </a:r>
              <a:endParaRPr lang="en-US" sz="1100" dirty="0">
                <a:latin typeface="Arial" panose="020B0604020202020204" pitchFamily="34" charset="0"/>
                <a:ea typeface="Tahoma" panose="020B0604030504040204" pitchFamily="34" charset="0"/>
                <a:cs typeface="Arial" panose="020B0604020202020204" pitchFamily="34" charset="0"/>
              </a:endParaRPr>
            </a:p>
            <a:p>
              <a:pPr marL="171450" indent="-171450" eaLnBrk="1" fontAlgn="auto" hangingPunct="1">
                <a:spcBef>
                  <a:spcPts val="0"/>
                </a:spcBef>
                <a:spcAft>
                  <a:spcPts val="0"/>
                </a:spcAft>
                <a:buFont typeface="Arial" panose="020B0604020202020204" pitchFamily="34" charset="0"/>
                <a:buChar char="•"/>
                <a:defRPr/>
              </a:pPr>
              <a:r>
                <a:rPr lang="en-JM" sz="1100" dirty="0">
                  <a:latin typeface="Arial" panose="020B0604020202020204" pitchFamily="34" charset="0"/>
                  <a:ea typeface="Tahoma" panose="020B0604030504040204" pitchFamily="34" charset="0"/>
                  <a:cs typeface="Arial" panose="020B0604020202020204" pitchFamily="34" charset="0"/>
                </a:rPr>
                <a:t>Grants </a:t>
              </a:r>
              <a:endParaRPr lang="en-US" sz="1100" dirty="0">
                <a:latin typeface="Arial" panose="020B0604020202020204" pitchFamily="34" charset="0"/>
                <a:ea typeface="Tahoma" panose="020B0604030504040204" pitchFamily="34" charset="0"/>
                <a:cs typeface="Arial" panose="020B0604020202020204" pitchFamily="34" charset="0"/>
              </a:endParaRPr>
            </a:p>
          </p:txBody>
        </p:sp>
        <p:sp>
          <p:nvSpPr>
            <p:cNvPr id="7" name="Text Box 7"/>
            <p:cNvSpPr txBox="1">
              <a:spLocks noChangeArrowheads="1"/>
            </p:cNvSpPr>
            <p:nvPr/>
          </p:nvSpPr>
          <p:spPr bwMode="auto">
            <a:xfrm>
              <a:off x="597908" y="304804"/>
              <a:ext cx="1647921" cy="590608"/>
            </a:xfrm>
            <a:prstGeom prst="rect">
              <a:avLst/>
            </a:prstGeom>
            <a:solidFill>
              <a:srgbClr val="E6AB03"/>
            </a:solidFill>
            <a:ln w="6350">
              <a:noFill/>
              <a:miter lim="800000"/>
              <a:headEnd/>
              <a:tailEnd/>
            </a:ln>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100" b="1" dirty="0"/>
                <a:t>Improving </a:t>
              </a:r>
              <a:r>
                <a:rPr lang="en-GB" altLang="en-US" sz="1100" b="1" dirty="0" smtClean="0"/>
                <a:t>overall </a:t>
              </a:r>
              <a:r>
                <a:rPr lang="en-GB" altLang="en-US" sz="1100" b="1" dirty="0"/>
                <a:t>business climate</a:t>
              </a:r>
              <a:endParaRPr lang="en-US" altLang="en-US" sz="1100" b="1" dirty="0"/>
            </a:p>
          </p:txBody>
        </p:sp>
        <p:sp>
          <p:nvSpPr>
            <p:cNvPr id="8" name="Text Box 7"/>
            <p:cNvSpPr txBox="1">
              <a:spLocks noChangeArrowheads="1"/>
            </p:cNvSpPr>
            <p:nvPr/>
          </p:nvSpPr>
          <p:spPr bwMode="auto">
            <a:xfrm>
              <a:off x="597908" y="1208917"/>
              <a:ext cx="1647921" cy="590608"/>
            </a:xfrm>
            <a:prstGeom prst="rect">
              <a:avLst/>
            </a:prstGeom>
            <a:solidFill>
              <a:srgbClr val="E6AB03"/>
            </a:solidFill>
            <a:ln w="6350">
              <a:noFill/>
              <a:miter lim="800000"/>
              <a:headEnd/>
              <a:tailEnd/>
            </a:ln>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06000"/>
                </a:lnSpc>
                <a:spcBef>
                  <a:spcPct val="0"/>
                </a:spcBef>
                <a:spcAft>
                  <a:spcPts val="800"/>
                </a:spcAft>
                <a:buFontTx/>
                <a:buNone/>
              </a:pPr>
              <a:r>
                <a:rPr lang="en-GB" altLang="en-US" sz="1100" b="1" dirty="0"/>
                <a:t>Removing or reducing challenges to investors</a:t>
              </a:r>
              <a:endParaRPr lang="en-US" altLang="en-US" sz="1100" b="1" dirty="0"/>
            </a:p>
          </p:txBody>
        </p:sp>
        <p:sp>
          <p:nvSpPr>
            <p:cNvPr id="9" name="Text Box 13"/>
            <p:cNvSpPr txBox="1">
              <a:spLocks noChangeArrowheads="1"/>
            </p:cNvSpPr>
            <p:nvPr/>
          </p:nvSpPr>
          <p:spPr bwMode="auto">
            <a:xfrm>
              <a:off x="597908" y="2056728"/>
              <a:ext cx="1647921" cy="590608"/>
            </a:xfrm>
            <a:prstGeom prst="rect">
              <a:avLst/>
            </a:prstGeom>
            <a:solidFill>
              <a:srgbClr val="E6AB03"/>
            </a:solidFill>
            <a:ln w="6350">
              <a:noFill/>
              <a:miter lim="800000"/>
              <a:headEnd/>
              <a:tailEnd/>
            </a:ln>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05000"/>
                </a:lnSpc>
                <a:spcBef>
                  <a:spcPct val="0"/>
                </a:spcBef>
                <a:spcAft>
                  <a:spcPts val="800"/>
                </a:spcAft>
                <a:buFontTx/>
                <a:buNone/>
              </a:pPr>
              <a:r>
                <a:rPr lang="en-GB" altLang="en-US" sz="1100" b="1"/>
                <a:t>Investment Promotion Agencies</a:t>
              </a:r>
              <a:endParaRPr lang="en-US" altLang="en-US" sz="1200" b="1"/>
            </a:p>
          </p:txBody>
        </p:sp>
        <p:sp>
          <p:nvSpPr>
            <p:cNvPr id="10" name="Text Box 7"/>
            <p:cNvSpPr txBox="1">
              <a:spLocks noChangeArrowheads="1"/>
            </p:cNvSpPr>
            <p:nvPr/>
          </p:nvSpPr>
          <p:spPr bwMode="auto">
            <a:xfrm>
              <a:off x="597908" y="2942740"/>
              <a:ext cx="1647921" cy="590708"/>
            </a:xfrm>
            <a:prstGeom prst="rect">
              <a:avLst/>
            </a:prstGeom>
            <a:solidFill>
              <a:srgbClr val="E6AB03"/>
            </a:solidFill>
            <a:ln w="6350">
              <a:noFill/>
              <a:miter lim="800000"/>
              <a:headEnd/>
              <a:tailEnd/>
            </a:ln>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05000"/>
                </a:lnSpc>
                <a:spcBef>
                  <a:spcPct val="0"/>
                </a:spcBef>
                <a:spcAft>
                  <a:spcPts val="800"/>
                </a:spcAft>
                <a:buFontTx/>
                <a:buNone/>
              </a:pPr>
              <a:r>
                <a:rPr lang="en-GB" altLang="en-US" sz="1100" b="1" dirty="0"/>
                <a:t>Financial </a:t>
              </a:r>
              <a:r>
                <a:rPr lang="en-GB" altLang="en-US" sz="1100" b="1" dirty="0" smtClean="0"/>
                <a:t>measures </a:t>
              </a:r>
              <a:r>
                <a:rPr lang="en-GB" altLang="en-US" sz="1100" b="1" dirty="0"/>
                <a:t>to </a:t>
              </a:r>
              <a:r>
                <a:rPr lang="en-GB" altLang="en-US" sz="1100" b="1" dirty="0" smtClean="0"/>
                <a:t>stimulate </a:t>
              </a:r>
              <a:r>
                <a:rPr lang="en-GB" altLang="en-US" sz="1100" b="1" dirty="0" err="1"/>
                <a:t>FDI</a:t>
              </a:r>
              <a:endParaRPr lang="en-US" altLang="en-US" sz="1200" b="1" dirty="0"/>
            </a:p>
          </p:txBody>
        </p:sp>
        <p:cxnSp>
          <p:nvCxnSpPr>
            <p:cNvPr id="11" name="Straight Arrow Connector 11"/>
            <p:cNvCxnSpPr>
              <a:cxnSpLocks noChangeShapeType="1"/>
            </p:cNvCxnSpPr>
            <p:nvPr/>
          </p:nvCxnSpPr>
          <p:spPr bwMode="auto">
            <a:xfrm flipV="1">
              <a:off x="2245729" y="560302"/>
              <a:ext cx="943112" cy="0"/>
            </a:xfrm>
            <a:prstGeom prst="straightConnector1">
              <a:avLst/>
            </a:prstGeom>
            <a:ln>
              <a:headEnd/>
              <a:tailEnd type="triangle" w="med" len="med"/>
            </a:ln>
            <a:extLst/>
          </p:spPr>
          <p:style>
            <a:lnRef idx="2">
              <a:schemeClr val="accent1"/>
            </a:lnRef>
            <a:fillRef idx="0">
              <a:schemeClr val="accent1"/>
            </a:fillRef>
            <a:effectRef idx="1">
              <a:schemeClr val="accent1"/>
            </a:effectRef>
            <a:fontRef idx="minor">
              <a:schemeClr val="tx1"/>
            </a:fontRef>
          </p:style>
        </p:cxnSp>
        <p:cxnSp>
          <p:nvCxnSpPr>
            <p:cNvPr id="12" name="Straight Arrow Connector 12"/>
            <p:cNvCxnSpPr>
              <a:cxnSpLocks noChangeShapeType="1"/>
            </p:cNvCxnSpPr>
            <p:nvPr/>
          </p:nvCxnSpPr>
          <p:spPr bwMode="auto">
            <a:xfrm flipV="1">
              <a:off x="2255329" y="3266645"/>
              <a:ext cx="943112" cy="0"/>
            </a:xfrm>
            <a:prstGeom prst="straightConnector1">
              <a:avLst/>
            </a:prstGeom>
            <a:ln>
              <a:headEnd/>
              <a:tailEnd type="triangle" w="med" len="med"/>
            </a:ln>
            <a:extLst/>
          </p:spPr>
          <p:style>
            <a:lnRef idx="2">
              <a:schemeClr val="accent1"/>
            </a:lnRef>
            <a:fillRef idx="0">
              <a:schemeClr val="accent1"/>
            </a:fillRef>
            <a:effectRef idx="1">
              <a:schemeClr val="accent1"/>
            </a:effectRef>
            <a:fontRef idx="minor">
              <a:schemeClr val="tx1"/>
            </a:fontRef>
          </p:style>
        </p:cxnSp>
        <p:cxnSp>
          <p:nvCxnSpPr>
            <p:cNvPr id="13" name="Straight Arrow Connector 13"/>
            <p:cNvCxnSpPr>
              <a:cxnSpLocks noChangeShapeType="1"/>
            </p:cNvCxnSpPr>
            <p:nvPr/>
          </p:nvCxnSpPr>
          <p:spPr bwMode="auto">
            <a:xfrm flipV="1">
              <a:off x="2245829" y="2379433"/>
              <a:ext cx="943012" cy="0"/>
            </a:xfrm>
            <a:prstGeom prst="straightConnector1">
              <a:avLst/>
            </a:prstGeom>
            <a:ln>
              <a:headEnd/>
              <a:tailEnd type="triangle" w="med" len="med"/>
            </a:ln>
            <a:extLst/>
          </p:spPr>
          <p:style>
            <a:lnRef idx="2">
              <a:schemeClr val="accent1"/>
            </a:lnRef>
            <a:fillRef idx="0">
              <a:schemeClr val="accent1"/>
            </a:fillRef>
            <a:effectRef idx="1">
              <a:schemeClr val="accent1"/>
            </a:effectRef>
            <a:fontRef idx="minor">
              <a:schemeClr val="tx1"/>
            </a:fontRef>
          </p:style>
        </p:cxnSp>
        <p:cxnSp>
          <p:nvCxnSpPr>
            <p:cNvPr id="14" name="Straight Arrow Connector 14"/>
            <p:cNvCxnSpPr>
              <a:cxnSpLocks noChangeShapeType="1"/>
            </p:cNvCxnSpPr>
            <p:nvPr/>
          </p:nvCxnSpPr>
          <p:spPr bwMode="auto">
            <a:xfrm flipV="1">
              <a:off x="2245829" y="1520621"/>
              <a:ext cx="943012" cy="0"/>
            </a:xfrm>
            <a:prstGeom prst="straightConnector1">
              <a:avLst/>
            </a:prstGeom>
            <a:ln>
              <a:headEnd/>
              <a:tailEnd type="triangle" w="med" len="med"/>
            </a:ln>
            <a:extLst/>
          </p:spPr>
          <p:style>
            <a:lnRef idx="2">
              <a:schemeClr val="accent1"/>
            </a:lnRef>
            <a:fillRef idx="0">
              <a:schemeClr val="accent1"/>
            </a:fillRef>
            <a:effectRef idx="1">
              <a:schemeClr val="accent1"/>
            </a:effectRef>
            <a:fontRef idx="minor">
              <a:schemeClr val="tx1"/>
            </a:fontRef>
          </p:style>
        </p:cxnSp>
        <p:cxnSp>
          <p:nvCxnSpPr>
            <p:cNvPr id="15" name="Straight Arrow Connector 15"/>
            <p:cNvCxnSpPr>
              <a:cxnSpLocks noChangeShapeType="1"/>
            </p:cNvCxnSpPr>
            <p:nvPr/>
          </p:nvCxnSpPr>
          <p:spPr bwMode="auto">
            <a:xfrm flipV="1">
              <a:off x="283604" y="552508"/>
              <a:ext cx="274304" cy="0"/>
            </a:xfrm>
            <a:prstGeom prst="straightConnector1">
              <a:avLst/>
            </a:prstGeom>
            <a:ln>
              <a:headEnd/>
              <a:tailEnd type="triangle" w="med" len="med"/>
            </a:ln>
            <a:extLst/>
          </p:spPr>
          <p:style>
            <a:lnRef idx="2">
              <a:schemeClr val="accent1"/>
            </a:lnRef>
            <a:fillRef idx="0">
              <a:schemeClr val="accent1"/>
            </a:fillRef>
            <a:effectRef idx="1">
              <a:schemeClr val="accent1"/>
            </a:effectRef>
            <a:fontRef idx="minor">
              <a:schemeClr val="tx1"/>
            </a:fontRef>
          </p:style>
        </p:cxnSp>
        <p:cxnSp>
          <p:nvCxnSpPr>
            <p:cNvPr id="16" name="Straight Arrow Connector 16"/>
            <p:cNvCxnSpPr>
              <a:cxnSpLocks noChangeShapeType="1"/>
            </p:cNvCxnSpPr>
            <p:nvPr/>
          </p:nvCxnSpPr>
          <p:spPr bwMode="auto">
            <a:xfrm flipV="1">
              <a:off x="283604" y="1408919"/>
              <a:ext cx="274304" cy="0"/>
            </a:xfrm>
            <a:prstGeom prst="straightConnector1">
              <a:avLst/>
            </a:prstGeom>
            <a:ln>
              <a:headEnd/>
              <a:tailEnd type="triangle" w="med" len="med"/>
            </a:ln>
            <a:extLst/>
          </p:spPr>
          <p:style>
            <a:lnRef idx="2">
              <a:schemeClr val="accent1"/>
            </a:lnRef>
            <a:fillRef idx="0">
              <a:schemeClr val="accent1"/>
            </a:fillRef>
            <a:effectRef idx="1">
              <a:schemeClr val="accent1"/>
            </a:effectRef>
            <a:fontRef idx="minor">
              <a:schemeClr val="tx1"/>
            </a:fontRef>
          </p:style>
        </p:cxnSp>
        <p:cxnSp>
          <p:nvCxnSpPr>
            <p:cNvPr id="17" name="Straight Arrow Connector 17"/>
            <p:cNvCxnSpPr>
              <a:cxnSpLocks noChangeShapeType="1"/>
            </p:cNvCxnSpPr>
            <p:nvPr/>
          </p:nvCxnSpPr>
          <p:spPr bwMode="auto">
            <a:xfrm flipV="1">
              <a:off x="293104" y="2300931"/>
              <a:ext cx="274304" cy="0"/>
            </a:xfrm>
            <a:prstGeom prst="straightConnector1">
              <a:avLst/>
            </a:prstGeom>
            <a:ln>
              <a:headEnd/>
              <a:tailEnd type="triangle" w="med" len="med"/>
            </a:ln>
            <a:extLst/>
          </p:spPr>
          <p:style>
            <a:lnRef idx="2">
              <a:schemeClr val="accent1"/>
            </a:lnRef>
            <a:fillRef idx="0">
              <a:schemeClr val="accent1"/>
            </a:fillRef>
            <a:effectRef idx="1">
              <a:schemeClr val="accent1"/>
            </a:effectRef>
            <a:fontRef idx="minor">
              <a:schemeClr val="tx1"/>
            </a:fontRef>
          </p:style>
        </p:cxnSp>
        <p:cxnSp>
          <p:nvCxnSpPr>
            <p:cNvPr id="18" name="Straight Arrow Connector 18"/>
            <p:cNvCxnSpPr>
              <a:cxnSpLocks noChangeShapeType="1"/>
            </p:cNvCxnSpPr>
            <p:nvPr/>
          </p:nvCxnSpPr>
          <p:spPr bwMode="auto">
            <a:xfrm flipV="1">
              <a:off x="293104" y="3217164"/>
              <a:ext cx="274304" cy="0"/>
            </a:xfrm>
            <a:prstGeom prst="straightConnector1">
              <a:avLst/>
            </a:prstGeom>
            <a:ln>
              <a:headEnd/>
              <a:tailEnd type="triangle" w="med" len="med"/>
            </a:ln>
            <a:ex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a:cxnSpLocks noChangeShapeType="1"/>
            </p:cNvCxnSpPr>
            <p:nvPr/>
          </p:nvCxnSpPr>
          <p:spPr bwMode="auto">
            <a:xfrm>
              <a:off x="293886" y="552680"/>
              <a:ext cx="0" cy="2691780"/>
            </a:xfrm>
            <a:prstGeom prst="line">
              <a:avLst/>
            </a:prstGeom>
            <a:ln>
              <a:headEnd/>
              <a:tailEnd/>
            </a:ln>
            <a:extLst/>
          </p:spPr>
          <p:style>
            <a:lnRef idx="2">
              <a:schemeClr val="accent1"/>
            </a:lnRef>
            <a:fillRef idx="0">
              <a:schemeClr val="accent1"/>
            </a:fillRef>
            <a:effectRef idx="1">
              <a:schemeClr val="accent1"/>
            </a:effectRef>
            <a:fontRef idx="minor">
              <a:schemeClr val="tx1"/>
            </a:fontRef>
          </p:style>
        </p:cxnSp>
        <p:sp>
          <p:nvSpPr>
            <p:cNvPr id="20" name="Text Box 21"/>
            <p:cNvSpPr txBox="1">
              <a:spLocks noChangeArrowheads="1"/>
            </p:cNvSpPr>
            <p:nvPr/>
          </p:nvSpPr>
          <p:spPr bwMode="auto">
            <a:xfrm>
              <a:off x="-34750" y="684063"/>
              <a:ext cx="409605" cy="233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vert270" upright="1"/>
            <a:lstStyle/>
            <a:p>
              <a:pPr algn="ctr" eaLnBrk="1" fontAlgn="auto" hangingPunct="1">
                <a:spcBef>
                  <a:spcPts val="0"/>
                </a:spcBef>
                <a:spcAft>
                  <a:spcPts val="0"/>
                </a:spcAft>
                <a:defRPr/>
              </a:pPr>
              <a:r>
                <a:rPr lang="en-GB" sz="1000" b="1" dirty="0">
                  <a:solidFill>
                    <a:srgbClr val="133C8B"/>
                  </a:solidFill>
                  <a:latin typeface="Arial" panose="020B0604020202020204" pitchFamily="34" charset="0"/>
                  <a:ea typeface="Tahoma" panose="020B0604030504040204" pitchFamily="34" charset="0"/>
                  <a:cs typeface="Arial" panose="020B0604020202020204" pitchFamily="34" charset="0"/>
                </a:rPr>
                <a:t>FDI Promoting Policies</a:t>
              </a:r>
              <a:endParaRPr lang="en-US" sz="1000" b="1" dirty="0">
                <a:solidFill>
                  <a:srgbClr val="133C8B"/>
                </a:solidFill>
                <a:latin typeface="Arial" panose="020B0604020202020204" pitchFamily="34" charset="0"/>
                <a:ea typeface="Tahoma" panose="020B0604030504040204" pitchFamily="34" charset="0"/>
                <a:cs typeface="Arial" panose="020B0604020202020204" pitchFamily="34" charset="0"/>
              </a:endParaRPr>
            </a:p>
          </p:txBody>
        </p:sp>
        <p:sp>
          <p:nvSpPr>
            <p:cNvPr id="21" name="Text Box 7"/>
            <p:cNvSpPr txBox="1">
              <a:spLocks noChangeArrowheads="1"/>
            </p:cNvSpPr>
            <p:nvPr/>
          </p:nvSpPr>
          <p:spPr bwMode="auto">
            <a:xfrm>
              <a:off x="3235343" y="222903"/>
              <a:ext cx="3165458" cy="794211"/>
            </a:xfrm>
            <a:prstGeom prst="rect">
              <a:avLst/>
            </a:prstGeom>
            <a:solidFill>
              <a:srgbClr val="E6AB03"/>
            </a:solidFill>
            <a:ln w="6350">
              <a:noFill/>
              <a:miter lim="800000"/>
              <a:headEnd/>
              <a:tailEnd/>
            </a:ln>
          </p:spPr>
          <p:txBody>
            <a:bodyPr/>
            <a:lstStyle>
              <a:lvl1pPr marL="171450" indent="-17145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en-JM" altLang="en-US" sz="1100" dirty="0">
                  <a:solidFill>
                    <a:srgbClr val="000000"/>
                  </a:solidFill>
                </a:rPr>
                <a:t>Doing </a:t>
              </a:r>
              <a:r>
                <a:rPr lang="en-JM" altLang="en-US" sz="1100" dirty="0" smtClean="0">
                  <a:solidFill>
                    <a:srgbClr val="000000"/>
                  </a:solidFill>
                </a:rPr>
                <a:t>business</a:t>
              </a:r>
              <a:endParaRPr lang="en-US" altLang="en-US" sz="1100" dirty="0"/>
            </a:p>
            <a:p>
              <a:pPr eaLnBrk="1" hangingPunct="1">
                <a:spcBef>
                  <a:spcPct val="0"/>
                </a:spcBef>
              </a:pPr>
              <a:r>
                <a:rPr lang="en-US" altLang="en-US" sz="1100" dirty="0"/>
                <a:t>Human resource </a:t>
              </a:r>
            </a:p>
            <a:p>
              <a:pPr eaLnBrk="1" hangingPunct="1">
                <a:spcBef>
                  <a:spcPct val="0"/>
                </a:spcBef>
              </a:pPr>
              <a:r>
                <a:rPr lang="en-JM" altLang="en-US" sz="1100" dirty="0"/>
                <a:t>Corruption </a:t>
              </a:r>
            </a:p>
            <a:p>
              <a:pPr eaLnBrk="1" hangingPunct="1">
                <a:spcBef>
                  <a:spcPct val="0"/>
                </a:spcBef>
              </a:pPr>
              <a:r>
                <a:rPr lang="en-JM" altLang="en-US" sz="1100" dirty="0">
                  <a:solidFill>
                    <a:srgbClr val="000000"/>
                  </a:solidFill>
                </a:rPr>
                <a:t>Governance </a:t>
              </a:r>
            </a:p>
            <a:p>
              <a:pPr eaLnBrk="1" hangingPunct="1">
                <a:spcBef>
                  <a:spcPct val="0"/>
                </a:spcBef>
              </a:pPr>
              <a:r>
                <a:rPr lang="en-JM" altLang="en-US" sz="1100" dirty="0">
                  <a:solidFill>
                    <a:srgbClr val="000000"/>
                  </a:solidFill>
                </a:rPr>
                <a:t>Logistics</a:t>
              </a:r>
              <a:endParaRPr lang="en-US" altLang="en-US" sz="1100" dirty="0"/>
            </a:p>
          </p:txBody>
        </p:sp>
        <p:sp>
          <p:nvSpPr>
            <p:cNvPr id="22" name="Text Box 7"/>
            <p:cNvSpPr txBox="1">
              <a:spLocks noChangeArrowheads="1"/>
            </p:cNvSpPr>
            <p:nvPr/>
          </p:nvSpPr>
          <p:spPr bwMode="auto">
            <a:xfrm>
              <a:off x="3233642" y="1247017"/>
              <a:ext cx="3167159" cy="590608"/>
            </a:xfrm>
            <a:prstGeom prst="rect">
              <a:avLst/>
            </a:prstGeom>
            <a:solidFill>
              <a:srgbClr val="E6AB03"/>
            </a:solidFill>
            <a:ln w="6350">
              <a:noFill/>
              <a:miter lim="800000"/>
              <a:headEnd/>
              <a:tailEnd/>
            </a:ln>
          </p:spPr>
          <p:txBody>
            <a:bodyPr/>
            <a:lstStyle>
              <a:lvl1pPr marL="171450" indent="-17145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en-JM" altLang="en-US" sz="1100" dirty="0">
                  <a:solidFill>
                    <a:srgbClr val="000000"/>
                  </a:solidFill>
                </a:rPr>
                <a:t>Taxation </a:t>
              </a:r>
              <a:r>
                <a:rPr lang="en-JM" altLang="en-US" sz="1100" dirty="0" smtClean="0">
                  <a:solidFill>
                    <a:srgbClr val="000000"/>
                  </a:solidFill>
                </a:rPr>
                <a:t>treaty</a:t>
              </a:r>
              <a:endParaRPr lang="en-US" altLang="en-US" sz="1100" dirty="0"/>
            </a:p>
            <a:p>
              <a:pPr eaLnBrk="1" hangingPunct="1">
                <a:spcBef>
                  <a:spcPct val="0"/>
                </a:spcBef>
              </a:pPr>
              <a:r>
                <a:rPr lang="en-JM" altLang="en-US" sz="1100" dirty="0">
                  <a:solidFill>
                    <a:srgbClr val="000000"/>
                  </a:solidFill>
                </a:rPr>
                <a:t>Citizen by Investment Program</a:t>
              </a:r>
              <a:endParaRPr lang="en-US" altLang="en-US" sz="1100" dirty="0"/>
            </a:p>
          </p:txBody>
        </p:sp>
        <p:sp>
          <p:nvSpPr>
            <p:cNvPr id="23" name="Text Box 7"/>
            <p:cNvSpPr txBox="1">
              <a:spLocks noChangeArrowheads="1"/>
            </p:cNvSpPr>
            <p:nvPr/>
          </p:nvSpPr>
          <p:spPr bwMode="auto">
            <a:xfrm>
              <a:off x="3235727" y="2103967"/>
              <a:ext cx="3165695" cy="590516"/>
            </a:xfrm>
            <a:prstGeom prst="rect">
              <a:avLst/>
            </a:prstGeom>
            <a:solidFill>
              <a:srgbClr val="E6AB03"/>
            </a:solidFill>
            <a:ln w="6350">
              <a:noFill/>
              <a:miter lim="800000"/>
              <a:headEnd/>
              <a:tailEnd/>
            </a:ln>
          </p:spPr>
          <p:txBody>
            <a:bodyPr upright="1"/>
            <a:lstStyle/>
            <a:p>
              <a:pPr marL="171450" indent="-171450" eaLnBrk="1" fontAlgn="auto" hangingPunct="1">
                <a:spcBef>
                  <a:spcPts val="0"/>
                </a:spcBef>
                <a:spcAft>
                  <a:spcPts val="0"/>
                </a:spcAft>
                <a:buFont typeface="Arial" panose="020B0604020202020204" pitchFamily="34" charset="0"/>
                <a:buChar char="•"/>
                <a:defRPr/>
              </a:pPr>
              <a:r>
                <a:rPr lang="en-JM" sz="1100" dirty="0" smtClean="0">
                  <a:solidFill>
                    <a:srgbClr val="000000"/>
                  </a:solidFill>
                  <a:latin typeface="Arial" panose="020B0604020202020204" pitchFamily="34" charset="0"/>
                  <a:ea typeface="Tahoma" panose="020B0604030504040204" pitchFamily="34" charset="0"/>
                  <a:cs typeface="Arial" panose="020B0604020202020204" pitchFamily="34" charset="0"/>
                </a:rPr>
                <a:t>Data / information </a:t>
              </a:r>
              <a:r>
                <a:rPr lang="en-JM" sz="1100" dirty="0">
                  <a:solidFill>
                    <a:srgbClr val="000000"/>
                  </a:solidFill>
                  <a:latin typeface="Arial" panose="020B0604020202020204" pitchFamily="34" charset="0"/>
                  <a:ea typeface="Tahoma" panose="020B0604030504040204" pitchFamily="34" charset="0"/>
                  <a:cs typeface="Arial" panose="020B0604020202020204" pitchFamily="34" charset="0"/>
                </a:rPr>
                <a:t>availability</a:t>
              </a:r>
            </a:p>
            <a:p>
              <a:pPr eaLnBrk="1" fontAlgn="auto" hangingPunct="1">
                <a:spcBef>
                  <a:spcPts val="0"/>
                </a:spcBef>
                <a:spcAft>
                  <a:spcPts val="0"/>
                </a:spcAft>
                <a:defRPr/>
              </a:pPr>
              <a:endParaRPr lang="en-JM" sz="1100" b="1" dirty="0">
                <a:solidFill>
                  <a:srgbClr val="000000"/>
                </a:solidFill>
                <a:latin typeface="Arial" panose="020B0604020202020204" pitchFamily="34" charset="0"/>
                <a:ea typeface="Tahom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3034825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2379"/>
            <a:ext cx="2286000" cy="2594371"/>
          </a:xfrm>
        </p:spPr>
        <p:txBody>
          <a:bodyPr>
            <a:normAutofit/>
          </a:bodyPr>
          <a:lstStyle/>
          <a:p>
            <a:r>
              <a:rPr lang="en-GB" sz="2700" dirty="0" smtClean="0"/>
              <a:t>World Bank’s</a:t>
            </a:r>
            <a:br>
              <a:rPr lang="en-GB" sz="2700" dirty="0" smtClean="0"/>
            </a:br>
            <a:r>
              <a:rPr lang="en-GB" sz="2700" dirty="0" smtClean="0"/>
              <a:t>Ease of Doing Business</a:t>
            </a:r>
            <a:endParaRPr lang="en-GB" sz="2700" dirty="0"/>
          </a:p>
        </p:txBody>
      </p:sp>
      <p:pic>
        <p:nvPicPr>
          <p:cNvPr id="3" name="Picture 2"/>
          <p:cNvPicPr>
            <a:picLocks noChangeAspect="1"/>
          </p:cNvPicPr>
          <p:nvPr/>
        </p:nvPicPr>
        <p:blipFill>
          <a:blip r:embed="rId3"/>
          <a:stretch>
            <a:fillRect/>
          </a:stretch>
        </p:blipFill>
        <p:spPr>
          <a:xfrm>
            <a:off x="2743200" y="352613"/>
            <a:ext cx="6011018" cy="4124137"/>
          </a:xfrm>
          <a:prstGeom prst="rect">
            <a:avLst/>
          </a:prstGeom>
        </p:spPr>
      </p:pic>
    </p:spTree>
    <p:extLst>
      <p:ext uri="{BB962C8B-B14F-4D97-AF65-F5344CB8AC3E}">
        <p14:creationId xmlns:p14="http://schemas.microsoft.com/office/powerpoint/2010/main" val="1394692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700" dirty="0" smtClean="0"/>
              <a:t>Broadband and productivity</a:t>
            </a:r>
            <a:endParaRPr lang="en-GB" sz="2700" dirty="0"/>
          </a:p>
        </p:txBody>
      </p:sp>
      <p:pic>
        <p:nvPicPr>
          <p:cNvPr id="4" name="Content Placeholder 3"/>
          <p:cNvPicPr>
            <a:picLocks noGrp="1"/>
          </p:cNvPicPr>
          <p:nvPr>
            <p:ph idx="1"/>
          </p:nvPr>
        </p:nvPicPr>
        <p:blipFill>
          <a:blip r:embed="rId3" cstate="print"/>
          <a:srcRect/>
          <a:stretch>
            <a:fillRect/>
          </a:stretch>
        </p:blipFill>
        <p:spPr bwMode="auto">
          <a:xfrm>
            <a:off x="2710579" y="1276350"/>
            <a:ext cx="6204821" cy="2362200"/>
          </a:xfrm>
          <a:prstGeom prst="rect">
            <a:avLst/>
          </a:prstGeom>
          <a:noFill/>
          <a:ln w="22225" cmpd="sng">
            <a:solidFill>
              <a:srgbClr val="000000"/>
            </a:solidFill>
            <a:miter lim="800000"/>
            <a:headEnd/>
            <a:tailEnd/>
          </a:ln>
          <a:effectLst/>
        </p:spPr>
      </p:pic>
      <p:sp>
        <p:nvSpPr>
          <p:cNvPr id="5" name="Rectangle 4"/>
          <p:cNvSpPr/>
          <p:nvPr/>
        </p:nvSpPr>
        <p:spPr>
          <a:xfrm>
            <a:off x="2667000" y="3643802"/>
            <a:ext cx="1152880" cy="230832"/>
          </a:xfrm>
          <a:prstGeom prst="rect">
            <a:avLst/>
          </a:prstGeom>
        </p:spPr>
        <p:txBody>
          <a:bodyPr wrap="none">
            <a:spAutoFit/>
          </a:bodyPr>
          <a:lstStyle/>
          <a:p>
            <a:pPr algn="just"/>
            <a:r>
              <a:rPr lang="en-GB" sz="900" dirty="0">
                <a:latin typeface="Arial" panose="020B0604020202020204" pitchFamily="34" charset="0"/>
                <a:ea typeface="Times New Roman" panose="02020603050405020304" pitchFamily="18" charset="0"/>
              </a:rPr>
              <a:t>Source: </a:t>
            </a:r>
            <a:r>
              <a:rPr lang="en-GB" sz="900" dirty="0" err="1">
                <a:latin typeface="Arial" panose="020B0604020202020204" pitchFamily="34" charset="0"/>
                <a:ea typeface="Times New Roman" panose="02020603050405020304" pitchFamily="18" charset="0"/>
              </a:rPr>
              <a:t>ITU</a:t>
            </a:r>
            <a:r>
              <a:rPr lang="en-GB" sz="900" dirty="0">
                <a:latin typeface="Arial" panose="020B0604020202020204" pitchFamily="34" charset="0"/>
                <a:ea typeface="Times New Roman" panose="02020603050405020304" pitchFamily="18" charset="0"/>
              </a:rPr>
              <a:t> 2012.</a:t>
            </a:r>
            <a:endParaRPr lang="en-GB" sz="9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4655460" y="994099"/>
            <a:ext cx="2315057" cy="276999"/>
          </a:xfrm>
          <a:prstGeom prst="rect">
            <a:avLst/>
          </a:prstGeom>
        </p:spPr>
        <p:txBody>
          <a:bodyPr wrap="none">
            <a:spAutoFit/>
          </a:bodyPr>
          <a:lstStyle/>
          <a:p>
            <a:pPr algn="ctr"/>
            <a:r>
              <a:rPr lang="en-GB" sz="1200" b="1" dirty="0">
                <a:solidFill>
                  <a:srgbClr val="133C8B"/>
                </a:solidFill>
                <a:latin typeface="Arial" panose="020B0604020202020204" pitchFamily="34" charset="0"/>
                <a:cs typeface="Arial" panose="020B0604020202020204" pitchFamily="34" charset="0"/>
              </a:rPr>
              <a:t>Broadband Economic Impact</a:t>
            </a:r>
            <a:endParaRPr lang="en-GB" sz="1200" dirty="0">
              <a:solidFill>
                <a:srgbClr val="133C8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8685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9525"/>
            <a:ext cx="2362200" cy="2746771"/>
          </a:xfrm>
        </p:spPr>
        <p:txBody>
          <a:bodyPr>
            <a:normAutofit/>
          </a:bodyPr>
          <a:lstStyle/>
          <a:p>
            <a:r>
              <a:rPr lang="en-US" sz="2700" dirty="0"/>
              <a:t>Development of </a:t>
            </a:r>
            <a:br>
              <a:rPr lang="en-US" sz="2700" dirty="0"/>
            </a:br>
            <a:r>
              <a:rPr lang="en-US" sz="2700" dirty="0" smtClean="0"/>
              <a:t>RD &amp; I </a:t>
            </a:r>
            <a:r>
              <a:rPr lang="en-US" sz="2700" dirty="0"/>
              <a:t/>
            </a:r>
            <a:br>
              <a:rPr lang="en-US" sz="2700" dirty="0"/>
            </a:br>
            <a:r>
              <a:rPr lang="en-US" sz="2700" dirty="0"/>
              <a:t>in the Caribbean</a:t>
            </a:r>
            <a:endParaRPr lang="en-GB" sz="2700" dirty="0"/>
          </a:p>
        </p:txBody>
      </p:sp>
      <p:graphicFrame>
        <p:nvGraphicFramePr>
          <p:cNvPr id="4" name="Content Placeholder 3"/>
          <p:cNvGraphicFramePr>
            <a:graphicFrameLocks noGrp="1"/>
          </p:cNvGraphicFramePr>
          <p:nvPr>
            <p:ph idx="1"/>
            <p:extLst/>
          </p:nvPr>
        </p:nvGraphicFramePr>
        <p:xfrm>
          <a:off x="2895600" y="971550"/>
          <a:ext cx="5791200" cy="3622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9220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9525"/>
            <a:ext cx="2362200" cy="2746771"/>
          </a:xfrm>
        </p:spPr>
        <p:txBody>
          <a:bodyPr>
            <a:normAutofit/>
          </a:bodyPr>
          <a:lstStyle/>
          <a:p>
            <a:r>
              <a:rPr lang="en-GB" sz="2700" dirty="0"/>
              <a:t>Cluster </a:t>
            </a:r>
            <a:br>
              <a:rPr lang="en-GB" sz="2700" dirty="0"/>
            </a:br>
            <a:r>
              <a:rPr lang="en-GB" sz="2700" dirty="0" smtClean="0"/>
              <a:t>development</a:t>
            </a:r>
            <a:endParaRPr lang="en-GB" sz="2700" dirty="0"/>
          </a:p>
        </p:txBody>
      </p:sp>
      <p:graphicFrame>
        <p:nvGraphicFramePr>
          <p:cNvPr id="4" name="Content Placeholder 3"/>
          <p:cNvGraphicFramePr>
            <a:graphicFrameLocks noGrp="1"/>
          </p:cNvGraphicFramePr>
          <p:nvPr>
            <p:ph idx="1"/>
            <p:extLst/>
          </p:nvPr>
        </p:nvGraphicFramePr>
        <p:xfrm>
          <a:off x="2306128" y="361950"/>
          <a:ext cx="6837872"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0623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9525"/>
            <a:ext cx="2438400" cy="2746771"/>
          </a:xfrm>
        </p:spPr>
        <p:txBody>
          <a:bodyPr>
            <a:normAutofit/>
          </a:bodyPr>
          <a:lstStyle/>
          <a:p>
            <a:r>
              <a:rPr lang="en-GB" sz="2600" dirty="0" smtClean="0"/>
              <a:t>Growth strategy</a:t>
            </a:r>
            <a:endParaRPr lang="en-GB" sz="2600" dirty="0"/>
          </a:p>
        </p:txBody>
      </p:sp>
      <p:graphicFrame>
        <p:nvGraphicFramePr>
          <p:cNvPr id="4" name="Content Placeholder 3"/>
          <p:cNvGraphicFramePr>
            <a:graphicFrameLocks noGrp="1"/>
          </p:cNvGraphicFramePr>
          <p:nvPr>
            <p:ph idx="1"/>
            <p:extLst/>
          </p:nvPr>
        </p:nvGraphicFramePr>
        <p:xfrm>
          <a:off x="2971800" y="742950"/>
          <a:ext cx="57150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11870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133C8B"/>
      </a:accent1>
      <a:accent2>
        <a:srgbClr val="FFD100"/>
      </a:accent2>
      <a:accent3>
        <a:srgbClr val="4DA1A6"/>
      </a:accent3>
      <a:accent4>
        <a:srgbClr val="000000"/>
      </a:accent4>
      <a:accent5>
        <a:srgbClr val="E6AB03"/>
      </a:accent5>
      <a:accent6>
        <a:srgbClr val="80828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2">
      <a:dk1>
        <a:sysClr val="windowText" lastClr="000000"/>
      </a:dk1>
      <a:lt1>
        <a:sysClr val="window" lastClr="FFFFFF"/>
      </a:lt1>
      <a:dk2>
        <a:srgbClr val="1F497D"/>
      </a:dk2>
      <a:lt2>
        <a:srgbClr val="EEECE1"/>
      </a:lt2>
      <a:accent1>
        <a:srgbClr val="133C8B"/>
      </a:accent1>
      <a:accent2>
        <a:srgbClr val="FFD100"/>
      </a:accent2>
      <a:accent3>
        <a:srgbClr val="4DA1A6"/>
      </a:accent3>
      <a:accent4>
        <a:srgbClr val="000000"/>
      </a:accent4>
      <a:accent5>
        <a:srgbClr val="E6AB03"/>
      </a:accent5>
      <a:accent6>
        <a:srgbClr val="80828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2</Template>
  <TotalTime>33599</TotalTime>
  <Words>555</Words>
  <Application>Microsoft Office PowerPoint</Application>
  <PresentationFormat>On-screen Show (16:9)</PresentationFormat>
  <Paragraphs>122</Paragraphs>
  <Slides>12</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Tahoma</vt:lpstr>
      <vt:lpstr>Times New Roman</vt:lpstr>
      <vt:lpstr>Office Theme</vt:lpstr>
      <vt:lpstr>2_Office Theme</vt:lpstr>
      <vt:lpstr>ENHANCING  PRODUCTIVITY AND GROWTH  IN THE CARIBBEAN </vt:lpstr>
      <vt:lpstr>Outline</vt:lpstr>
      <vt:lpstr>Pillars for enhancing growth  and development </vt:lpstr>
      <vt:lpstr>FDI promoting policies</vt:lpstr>
      <vt:lpstr>World Bank’s Ease of Doing Business</vt:lpstr>
      <vt:lpstr>Broadband and productivity</vt:lpstr>
      <vt:lpstr>Development of  RD &amp; I  in the Caribbean</vt:lpstr>
      <vt:lpstr>Cluster  development</vt:lpstr>
      <vt:lpstr>Growth strategy</vt:lpstr>
      <vt:lpstr>Selected Recommendations</vt:lpstr>
      <vt:lpstr>Enhancing productivity and growth in Suriname</vt:lpstr>
      <vt:lpstr>Thank you</vt:lpstr>
    </vt:vector>
  </TitlesOfParts>
  <Company>Caribbean Development Bank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TITLE SLIDE</dc:title>
  <dc:creator>Laelia Ajodhia-Nicholson</dc:creator>
  <cp:lastModifiedBy>Jason Cotton</cp:lastModifiedBy>
  <cp:revision>938</cp:revision>
  <cp:lastPrinted>2017-08-23T18:40:44Z</cp:lastPrinted>
  <dcterms:created xsi:type="dcterms:W3CDTF">2017-02-06T00:11:52Z</dcterms:created>
  <dcterms:modified xsi:type="dcterms:W3CDTF">2017-08-25T13:41:16Z</dcterms:modified>
</cp:coreProperties>
</file>